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00" r:id="rId4"/>
    <p:sldId id="258" r:id="rId5"/>
    <p:sldId id="259" r:id="rId6"/>
    <p:sldId id="260" r:id="rId7"/>
    <p:sldId id="261" r:id="rId8"/>
    <p:sldId id="295" r:id="rId9"/>
    <p:sldId id="292" r:id="rId10"/>
    <p:sldId id="291" r:id="rId11"/>
    <p:sldId id="263" r:id="rId12"/>
    <p:sldId id="297" r:id="rId13"/>
    <p:sldId id="265" r:id="rId14"/>
    <p:sldId id="266" r:id="rId15"/>
    <p:sldId id="268" r:id="rId16"/>
    <p:sldId id="288" r:id="rId17"/>
    <p:sldId id="301" r:id="rId18"/>
    <p:sldId id="299" r:id="rId19"/>
    <p:sldId id="270" r:id="rId20"/>
    <p:sldId id="303" r:id="rId21"/>
    <p:sldId id="30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F0FEC-74B0-449D-8E1D-037009A2295A}" v="1779" dt="2021-11-19T16:12:45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 autoAdjust="0"/>
    <p:restoredTop sz="90556" autoAdjust="0"/>
  </p:normalViewPr>
  <p:slideViewPr>
    <p:cSldViewPr snapToGrid="0">
      <p:cViewPr varScale="1">
        <p:scale>
          <a:sx n="70" d="100"/>
          <a:sy n="70" d="100"/>
        </p:scale>
        <p:origin x="939" y="51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, Zecheng [Student]" userId="d4ae3337-befb-4846-8d7b-5d3def79ade7" providerId="ADAL" clId="{865E0DBF-02E8-4587-9E07-56545A10DE6C}"/>
    <pc:docChg chg="modSld">
      <pc:chgData name="LI, Zecheng [Student]" userId="d4ae3337-befb-4846-8d7b-5d3def79ade7" providerId="ADAL" clId="{865E0DBF-02E8-4587-9E07-56545A10DE6C}" dt="2021-11-15T15:58:41.962" v="0"/>
      <pc:docMkLst>
        <pc:docMk/>
      </pc:docMkLst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83786425" sldId="256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83786425" sldId="256"/>
            <ac:picMk id="3" creationId="{65DA5BFA-A38A-4F99-A61D-7780A6B19DC2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179631311" sldId="257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179631311" sldId="257"/>
            <ac:picMk id="4" creationId="{8A4D4914-927A-4C0A-AB4C-D3CD46703B0F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62715812" sldId="258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62715812" sldId="258"/>
            <ac:picMk id="4" creationId="{64BE3261-CE4A-449C-BE5E-166CA3021FB9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1177442121" sldId="259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1177442121" sldId="259"/>
            <ac:picMk id="4" creationId="{D10FBD1A-B858-4665-B970-295E2BB653BA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919432878" sldId="260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919432878" sldId="260"/>
            <ac:picMk id="4" creationId="{A0F3B463-EB41-4BDA-A6A8-B0DA0FA5F427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1567307960" sldId="261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1567307960" sldId="261"/>
            <ac:picMk id="4" creationId="{EBA8716A-BDD7-4C9B-BED2-C171E488394D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875701123" sldId="263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875701123" sldId="263"/>
            <ac:picMk id="4" creationId="{547C2530-6174-4312-9D6F-0D0650F6335B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911840369" sldId="264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911840369" sldId="264"/>
            <ac:picMk id="4" creationId="{726EB057-16E7-4FFC-BF88-F1E1ED675A15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648802088" sldId="265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648802088" sldId="265"/>
            <ac:picMk id="4" creationId="{89808955-1D43-41F1-97A6-6D4BFBE73154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47227477" sldId="266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47227477" sldId="266"/>
            <ac:picMk id="4" creationId="{2F5CBD06-0DB1-4028-AE14-9D7AA06F5B57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916731672" sldId="267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916731672" sldId="267"/>
            <ac:picMk id="4" creationId="{753733C7-52E5-4A5E-A0F1-B81CB89F6288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717748765" sldId="268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717748765" sldId="268"/>
            <ac:picMk id="3" creationId="{D6E2E334-9608-4956-9CB2-28DCF2A0DD28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096841265" sldId="270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096841265" sldId="270"/>
            <ac:picMk id="4" creationId="{AAD11394-5A84-406F-A4B0-B33EE6B08EE1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1028791601" sldId="271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1028791601" sldId="271"/>
            <ac:picMk id="4" creationId="{B3B3A4A6-7F88-4CD6-857C-7535C180FCF0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4227434441" sldId="273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4227434441" sldId="273"/>
            <ac:picMk id="3" creationId="{3E91D85E-D49A-43FD-86C1-D26BC680E453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129265900" sldId="286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129265900" sldId="286"/>
            <ac:picMk id="4" creationId="{858966E7-0F0A-40F8-916A-58E5C8024540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1683678443" sldId="287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1683678443" sldId="287"/>
            <ac:picMk id="3" creationId="{58523087-3AC9-4BE8-A1B9-CF620828A996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399644737" sldId="288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399644737" sldId="288"/>
            <ac:picMk id="3" creationId="{0AA49F7B-D290-4796-B808-35F0DD6911A9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733427347" sldId="289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733427347" sldId="289"/>
            <ac:picMk id="4" creationId="{8767A3F0-347A-483C-855F-2267AC811B49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838063442" sldId="290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838063442" sldId="290"/>
            <ac:picMk id="4" creationId="{17C98192-DAA7-46B1-8A58-90AA21358386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108238770" sldId="291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108238770" sldId="291"/>
            <ac:picMk id="9" creationId="{7AA48321-6130-4DBF-94E0-E7F41AB82DE5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980175875" sldId="292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980175875" sldId="292"/>
            <ac:picMk id="4" creationId="{45F9B649-E076-44E9-A9E7-CF43BC0CDD94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1659649554" sldId="293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1659649554" sldId="293"/>
            <ac:picMk id="3" creationId="{6D21D64D-E8BB-4113-AF40-03DF27D2BF86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2338195592" sldId="295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2338195592" sldId="295"/>
            <ac:picMk id="4" creationId="{41DC48E1-4930-4B6D-9A49-BEDD0FCFB112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3549547253" sldId="296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3549547253" sldId="296"/>
            <ac:picMk id="3" creationId="{6B449833-8150-4EE4-91CB-4EB503F4368D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4114845853" sldId="297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4114845853" sldId="297"/>
            <ac:picMk id="4" creationId="{DFCF1DC2-51FB-4042-806F-D17F6C22589D}"/>
          </ac:picMkLst>
        </pc:picChg>
      </pc:sldChg>
      <pc:sldChg chg="addSp modSp">
        <pc:chgData name="LI, Zecheng [Student]" userId="d4ae3337-befb-4846-8d7b-5d3def79ade7" providerId="ADAL" clId="{865E0DBF-02E8-4587-9E07-56545A10DE6C}" dt="2021-11-15T15:58:41.962" v="0"/>
        <pc:sldMkLst>
          <pc:docMk/>
          <pc:sldMk cId="450468738" sldId="298"/>
        </pc:sldMkLst>
        <pc:picChg chg="add mod">
          <ac:chgData name="LI, Zecheng [Student]" userId="d4ae3337-befb-4846-8d7b-5d3def79ade7" providerId="ADAL" clId="{865E0DBF-02E8-4587-9E07-56545A10DE6C}" dt="2021-11-15T15:58:41.962" v="0"/>
          <ac:picMkLst>
            <pc:docMk/>
            <pc:sldMk cId="450468738" sldId="298"/>
            <ac:picMk id="4" creationId="{E6D75123-C0FA-426C-B521-4F245EC58AFF}"/>
          </ac:picMkLst>
        </pc:picChg>
      </pc:sldChg>
    </pc:docChg>
  </pc:docChgLst>
  <pc:docChgLst>
    <pc:chgData name="LI, Zecheng [Student]" userId="d4ae3337-befb-4846-8d7b-5d3def79ade7" providerId="ADAL" clId="{603F0FEC-74B0-449D-8E1D-037009A2295A}"/>
    <pc:docChg chg="undo redo custSel addSld delSld modSld sldOrd">
      <pc:chgData name="LI, Zecheng [Student]" userId="d4ae3337-befb-4846-8d7b-5d3def79ade7" providerId="ADAL" clId="{603F0FEC-74B0-449D-8E1D-037009A2295A}" dt="2021-11-19T16:20:12.151" v="9315"/>
      <pc:docMkLst>
        <pc:docMk/>
      </pc:docMkLst>
      <pc:sldChg chg="modSp mod">
        <pc:chgData name="LI, Zecheng [Student]" userId="d4ae3337-befb-4846-8d7b-5d3def79ade7" providerId="ADAL" clId="{603F0FEC-74B0-449D-8E1D-037009A2295A}" dt="2021-11-19T16:20:12.151" v="9315"/>
        <pc:sldMkLst>
          <pc:docMk/>
          <pc:sldMk cId="179631311" sldId="257"/>
        </pc:sldMkLst>
        <pc:spChg chg="mod">
          <ac:chgData name="LI, Zecheng [Student]" userId="d4ae3337-befb-4846-8d7b-5d3def79ade7" providerId="ADAL" clId="{603F0FEC-74B0-449D-8E1D-037009A2295A}" dt="2021-11-19T16:20:12.151" v="9315"/>
          <ac:spMkLst>
            <pc:docMk/>
            <pc:sldMk cId="179631311" sldId="257"/>
            <ac:spMk id="3" creationId="{EA5367E8-19CC-47BB-86F9-03161578494E}"/>
          </ac:spMkLst>
        </pc:spChg>
      </pc:sldChg>
      <pc:sldChg chg="addSp delSp modSp mod ord modAnim">
        <pc:chgData name="LI, Zecheng [Student]" userId="d4ae3337-befb-4846-8d7b-5d3def79ade7" providerId="ADAL" clId="{603F0FEC-74B0-449D-8E1D-037009A2295A}" dt="2021-11-19T13:46:11.858" v="5381" actId="14100"/>
        <pc:sldMkLst>
          <pc:docMk/>
          <pc:sldMk cId="62715812" sldId="258"/>
        </pc:sldMkLst>
        <pc:spChg chg="mod">
          <ac:chgData name="LI, Zecheng [Student]" userId="d4ae3337-befb-4846-8d7b-5d3def79ade7" providerId="ADAL" clId="{603F0FEC-74B0-449D-8E1D-037009A2295A}" dt="2021-11-19T08:31:43.374" v="2824" actId="20577"/>
          <ac:spMkLst>
            <pc:docMk/>
            <pc:sldMk cId="62715812" sldId="258"/>
            <ac:spMk id="2" creationId="{638D3496-DD96-42CC-9CF3-777DF866D5DB}"/>
          </ac:spMkLst>
        </pc:spChg>
        <pc:spChg chg="mod">
          <ac:chgData name="LI, Zecheng [Student]" userId="d4ae3337-befb-4846-8d7b-5d3def79ade7" providerId="ADAL" clId="{603F0FEC-74B0-449D-8E1D-037009A2295A}" dt="2021-11-19T13:26:05.054" v="4805" actId="207"/>
          <ac:spMkLst>
            <pc:docMk/>
            <pc:sldMk cId="62715812" sldId="258"/>
            <ac:spMk id="3" creationId="{EA5367E8-19CC-47BB-86F9-03161578494E}"/>
          </ac:spMkLst>
        </pc:spChg>
        <pc:spChg chg="add del">
          <ac:chgData name="LI, Zecheng [Student]" userId="d4ae3337-befb-4846-8d7b-5d3def79ade7" providerId="ADAL" clId="{603F0FEC-74B0-449D-8E1D-037009A2295A}" dt="2021-11-19T12:42:58.421" v="3839" actId="478"/>
          <ac:spMkLst>
            <pc:docMk/>
            <pc:sldMk cId="62715812" sldId="258"/>
            <ac:spMk id="4" creationId="{C38A30C5-90C9-4D00-83BB-CC30E739EED6}"/>
          </ac:spMkLst>
        </pc:spChg>
        <pc:spChg chg="add del">
          <ac:chgData name="LI, Zecheng [Student]" userId="d4ae3337-befb-4846-8d7b-5d3def79ade7" providerId="ADAL" clId="{603F0FEC-74B0-449D-8E1D-037009A2295A}" dt="2021-11-19T12:43:06.331" v="3841" actId="21"/>
          <ac:spMkLst>
            <pc:docMk/>
            <pc:sldMk cId="62715812" sldId="258"/>
            <ac:spMk id="5" creationId="{DF693BB0-6642-404C-8716-F02CEF977468}"/>
          </ac:spMkLst>
        </pc:spChg>
        <pc:spChg chg="add del mod">
          <ac:chgData name="LI, Zecheng [Student]" userId="d4ae3337-befb-4846-8d7b-5d3def79ade7" providerId="ADAL" clId="{603F0FEC-74B0-449D-8E1D-037009A2295A}" dt="2021-11-19T12:43:53.976" v="3849" actId="21"/>
          <ac:spMkLst>
            <pc:docMk/>
            <pc:sldMk cId="62715812" sldId="258"/>
            <ac:spMk id="6" creationId="{0AEF05CF-3E74-4B9F-B91E-D437BCF039A1}"/>
          </ac:spMkLst>
        </pc:spChg>
        <pc:spChg chg="add del mod">
          <ac:chgData name="LI, Zecheng [Student]" userId="d4ae3337-befb-4846-8d7b-5d3def79ade7" providerId="ADAL" clId="{603F0FEC-74B0-449D-8E1D-037009A2295A}" dt="2021-11-19T13:46:11.858" v="5381" actId="14100"/>
          <ac:spMkLst>
            <pc:docMk/>
            <pc:sldMk cId="62715812" sldId="258"/>
            <ac:spMk id="7" creationId="{C0AC0039-4853-400D-8F4D-9AC678730865}"/>
          </ac:spMkLst>
        </pc:spChg>
      </pc:sldChg>
      <pc:sldChg chg="addSp delSp modSp mod modNotesTx">
        <pc:chgData name="LI, Zecheng [Student]" userId="d4ae3337-befb-4846-8d7b-5d3def79ade7" providerId="ADAL" clId="{603F0FEC-74B0-449D-8E1D-037009A2295A}" dt="2021-11-19T13:22:29.011" v="4729" actId="20577"/>
        <pc:sldMkLst>
          <pc:docMk/>
          <pc:sldMk cId="1177442121" sldId="259"/>
        </pc:sldMkLst>
        <pc:spChg chg="mod">
          <ac:chgData name="LI, Zecheng [Student]" userId="d4ae3337-befb-4846-8d7b-5d3def79ade7" providerId="ADAL" clId="{603F0FEC-74B0-449D-8E1D-037009A2295A}" dt="2021-11-19T13:22:10.996" v="4728" actId="20577"/>
          <ac:spMkLst>
            <pc:docMk/>
            <pc:sldMk cId="1177442121" sldId="259"/>
            <ac:spMk id="3" creationId="{B973948B-FEF5-47D3-88EE-07855282B3E1}"/>
          </ac:spMkLst>
        </pc:spChg>
        <pc:picChg chg="add del mod">
          <ac:chgData name="LI, Zecheng [Student]" userId="d4ae3337-befb-4846-8d7b-5d3def79ade7" providerId="ADAL" clId="{603F0FEC-74B0-449D-8E1D-037009A2295A}" dt="2021-11-19T12:32:09.104" v="3548"/>
          <ac:picMkLst>
            <pc:docMk/>
            <pc:sldMk cId="1177442121" sldId="259"/>
            <ac:picMk id="5" creationId="{5B8FA28D-251A-420C-974E-256970D314F9}"/>
          </ac:picMkLst>
        </pc:picChg>
      </pc:sldChg>
      <pc:sldChg chg="addSp modSp mod modAnim">
        <pc:chgData name="LI, Zecheng [Student]" userId="d4ae3337-befb-4846-8d7b-5d3def79ade7" providerId="ADAL" clId="{603F0FEC-74B0-449D-8E1D-037009A2295A}" dt="2021-11-19T14:23:33.787" v="6545" actId="113"/>
        <pc:sldMkLst>
          <pc:docMk/>
          <pc:sldMk cId="2919432878" sldId="260"/>
        </pc:sldMkLst>
        <pc:spChg chg="mod">
          <ac:chgData name="LI, Zecheng [Student]" userId="d4ae3337-befb-4846-8d7b-5d3def79ade7" providerId="ADAL" clId="{603F0FEC-74B0-449D-8E1D-037009A2295A}" dt="2021-11-19T14:23:33.787" v="6545" actId="113"/>
          <ac:spMkLst>
            <pc:docMk/>
            <pc:sldMk cId="2919432878" sldId="260"/>
            <ac:spMk id="3" creationId="{ADD35A13-F1D4-4376-8C58-48BD5B09E203}"/>
          </ac:spMkLst>
        </pc:spChg>
        <pc:picChg chg="add mod">
          <ac:chgData name="LI, Zecheng [Student]" userId="d4ae3337-befb-4846-8d7b-5d3def79ade7" providerId="ADAL" clId="{603F0FEC-74B0-449D-8E1D-037009A2295A}" dt="2021-11-19T13:35:03.835" v="5072" actId="207"/>
          <ac:picMkLst>
            <pc:docMk/>
            <pc:sldMk cId="2919432878" sldId="260"/>
            <ac:picMk id="5" creationId="{61D889CE-2CEF-4167-AA6A-65178E3EBD29}"/>
          </ac:picMkLst>
        </pc:picChg>
        <pc:picChg chg="add mod">
          <ac:chgData name="LI, Zecheng [Student]" userId="d4ae3337-befb-4846-8d7b-5d3def79ade7" providerId="ADAL" clId="{603F0FEC-74B0-449D-8E1D-037009A2295A}" dt="2021-11-19T13:35:03.835" v="5072" actId="207"/>
          <ac:picMkLst>
            <pc:docMk/>
            <pc:sldMk cId="2919432878" sldId="260"/>
            <ac:picMk id="6" creationId="{CBE18F03-B18F-4AD7-BCE3-9F684993535A}"/>
          </ac:picMkLst>
        </pc:picChg>
      </pc:sldChg>
      <pc:sldChg chg="addSp delSp modSp mod modAnim">
        <pc:chgData name="LI, Zecheng [Student]" userId="d4ae3337-befb-4846-8d7b-5d3def79ade7" providerId="ADAL" clId="{603F0FEC-74B0-449D-8E1D-037009A2295A}" dt="2021-11-19T13:34:14.199" v="5064"/>
        <pc:sldMkLst>
          <pc:docMk/>
          <pc:sldMk cId="1567307960" sldId="261"/>
        </pc:sldMkLst>
        <pc:spChg chg="mod">
          <ac:chgData name="LI, Zecheng [Student]" userId="d4ae3337-befb-4846-8d7b-5d3def79ade7" providerId="ADAL" clId="{603F0FEC-74B0-449D-8E1D-037009A2295A}" dt="2021-11-19T13:33:25.636" v="5051" actId="20577"/>
          <ac:spMkLst>
            <pc:docMk/>
            <pc:sldMk cId="1567307960" sldId="261"/>
            <ac:spMk id="3" creationId="{ADD35A13-F1D4-4376-8C58-48BD5B09E203}"/>
          </ac:spMkLst>
        </pc:spChg>
        <pc:spChg chg="add mod topLvl">
          <ac:chgData name="LI, Zecheng [Student]" userId="d4ae3337-befb-4846-8d7b-5d3def79ade7" providerId="ADAL" clId="{603F0FEC-74B0-449D-8E1D-037009A2295A}" dt="2021-11-19T13:33:13.494" v="5049" actId="165"/>
          <ac:spMkLst>
            <pc:docMk/>
            <pc:sldMk cId="1567307960" sldId="261"/>
            <ac:spMk id="4" creationId="{5C5ECD2E-3362-4D59-9EBD-09692E42A067}"/>
          </ac:spMkLst>
        </pc:spChg>
        <pc:spChg chg="add mod topLvl">
          <ac:chgData name="LI, Zecheng [Student]" userId="d4ae3337-befb-4846-8d7b-5d3def79ade7" providerId="ADAL" clId="{603F0FEC-74B0-449D-8E1D-037009A2295A}" dt="2021-11-19T13:33:10.117" v="5048" actId="165"/>
          <ac:spMkLst>
            <pc:docMk/>
            <pc:sldMk cId="1567307960" sldId="261"/>
            <ac:spMk id="5" creationId="{901FDAAD-291C-46DD-9F3B-BCFF3E7BF783}"/>
          </ac:spMkLst>
        </pc:spChg>
        <pc:grpChg chg="add del mod">
          <ac:chgData name="LI, Zecheng [Student]" userId="d4ae3337-befb-4846-8d7b-5d3def79ade7" providerId="ADAL" clId="{603F0FEC-74B0-449D-8E1D-037009A2295A}" dt="2021-11-19T13:33:13.494" v="5049" actId="165"/>
          <ac:grpSpMkLst>
            <pc:docMk/>
            <pc:sldMk cId="1567307960" sldId="261"/>
            <ac:grpSpMk id="11" creationId="{7BFB1D5C-80BB-4976-97DE-2818C0BE0268}"/>
          </ac:grpSpMkLst>
        </pc:grpChg>
        <pc:grpChg chg="add del mod">
          <ac:chgData name="LI, Zecheng [Student]" userId="d4ae3337-befb-4846-8d7b-5d3def79ade7" providerId="ADAL" clId="{603F0FEC-74B0-449D-8E1D-037009A2295A}" dt="2021-11-19T13:33:10.117" v="5048" actId="165"/>
          <ac:grpSpMkLst>
            <pc:docMk/>
            <pc:sldMk cId="1567307960" sldId="261"/>
            <ac:grpSpMk id="12" creationId="{2D41436F-E073-4068-ADDD-4A1D6FCC8148}"/>
          </ac:grpSpMkLst>
        </pc:grpChg>
        <pc:picChg chg="add mod topLvl">
          <ac:chgData name="LI, Zecheng [Student]" userId="d4ae3337-befb-4846-8d7b-5d3def79ade7" providerId="ADAL" clId="{603F0FEC-74B0-449D-8E1D-037009A2295A}" dt="2021-11-19T13:33:13.494" v="5049" actId="165"/>
          <ac:picMkLst>
            <pc:docMk/>
            <pc:sldMk cId="1567307960" sldId="261"/>
            <ac:picMk id="7" creationId="{DDF3086E-5277-407A-8A7C-5851A7DB9472}"/>
          </ac:picMkLst>
        </pc:picChg>
        <pc:picChg chg="add del mod">
          <ac:chgData name="LI, Zecheng [Student]" userId="d4ae3337-befb-4846-8d7b-5d3def79ade7" providerId="ADAL" clId="{603F0FEC-74B0-449D-8E1D-037009A2295A}" dt="2021-11-19T13:32:48.020" v="5027" actId="478"/>
          <ac:picMkLst>
            <pc:docMk/>
            <pc:sldMk cId="1567307960" sldId="261"/>
            <ac:picMk id="9" creationId="{B5AB80C7-5202-4D37-AF77-4F2B4ECFC1D0}"/>
          </ac:picMkLst>
        </pc:picChg>
        <pc:picChg chg="add mod topLvl">
          <ac:chgData name="LI, Zecheng [Student]" userId="d4ae3337-befb-4846-8d7b-5d3def79ade7" providerId="ADAL" clId="{603F0FEC-74B0-449D-8E1D-037009A2295A}" dt="2021-11-19T13:33:10.117" v="5048" actId="165"/>
          <ac:picMkLst>
            <pc:docMk/>
            <pc:sldMk cId="1567307960" sldId="261"/>
            <ac:picMk id="10" creationId="{A8BD8701-6401-4BE1-BCB3-A465E2A6D214}"/>
          </ac:picMkLst>
        </pc:picChg>
      </pc:sldChg>
      <pc:sldChg chg="addSp delSp modSp del mod modAnim">
        <pc:chgData name="LI, Zecheng [Student]" userId="d4ae3337-befb-4846-8d7b-5d3def79ade7" providerId="ADAL" clId="{603F0FEC-74B0-449D-8E1D-037009A2295A}" dt="2021-11-15T12:43:00.204" v="691" actId="47"/>
        <pc:sldMkLst>
          <pc:docMk/>
          <pc:sldMk cId="1334650333" sldId="262"/>
        </pc:sldMkLst>
        <pc:spChg chg="mod">
          <ac:chgData name="LI, Zecheng [Student]" userId="d4ae3337-befb-4846-8d7b-5d3def79ade7" providerId="ADAL" clId="{603F0FEC-74B0-449D-8E1D-037009A2295A}" dt="2021-11-15T12:42:57.499" v="689" actId="21"/>
          <ac:spMkLst>
            <pc:docMk/>
            <pc:sldMk cId="1334650333" sldId="262"/>
            <ac:spMk id="2" creationId="{2AE55D2E-8001-422D-AFA4-14FF834A8BE1}"/>
          </ac:spMkLst>
        </pc:spChg>
        <pc:spChg chg="del">
          <ac:chgData name="LI, Zecheng [Student]" userId="d4ae3337-befb-4846-8d7b-5d3def79ade7" providerId="ADAL" clId="{603F0FEC-74B0-449D-8E1D-037009A2295A}" dt="2021-11-15T12:28:32.686" v="478" actId="478"/>
          <ac:spMkLst>
            <pc:docMk/>
            <pc:sldMk cId="1334650333" sldId="262"/>
            <ac:spMk id="3" creationId="{ADD35A13-F1D4-4376-8C58-48BD5B09E203}"/>
          </ac:spMkLst>
        </pc:spChg>
        <pc:spChg chg="add del mod topLvl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4" creationId="{1F0AA834-BFDA-4A60-AE88-BE12E2E0A641}"/>
          </ac:spMkLst>
        </pc:spChg>
        <pc:spChg chg="add del mod topLvl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5" creationId="{8B1042F9-4897-4DA6-A36E-238362A3B725}"/>
          </ac:spMkLst>
        </pc:spChg>
        <pc:spChg chg="add del mod topLvl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6" creationId="{99D0D11A-9898-48DB-BA10-742F38C80BA1}"/>
          </ac:spMkLst>
        </pc:spChg>
        <pc:spChg chg="add del mod topLvl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7" creationId="{BF31B839-D994-47D4-88A9-B81A2753E6FD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8" creationId="{4B47AD8C-055A-44F4-AFD1-5EE75DA4CF20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10" creationId="{FCCF6B44-F16E-4B05-A929-4E87F6A0D0DE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11" creationId="{E1F297CD-AF30-4553-8690-3362B45C8A7B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12" creationId="{00470F6F-7828-4FD1-BCF2-DB3C5B4CAE8B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13" creationId="{075160AE-3384-43DE-AC88-E0B5F5BCB670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14" creationId="{E4098EC5-84A2-4ADF-8D8A-0CF3DD5A7426}"/>
          </ac:spMkLst>
        </pc:spChg>
        <pc:spChg chg="add del mod">
          <ac:chgData name="LI, Zecheng [Student]" userId="d4ae3337-befb-4846-8d7b-5d3def79ade7" providerId="ADAL" clId="{603F0FEC-74B0-449D-8E1D-037009A2295A}" dt="2021-11-15T12:42:52.361" v="687" actId="478"/>
          <ac:spMkLst>
            <pc:docMk/>
            <pc:sldMk cId="1334650333" sldId="262"/>
            <ac:spMk id="15" creationId="{B23271E0-1DEA-4425-968C-D6463AA52A79}"/>
          </ac:spMkLst>
        </pc:spChg>
        <pc:spChg chg="add del mod">
          <ac:chgData name="LI, Zecheng [Student]" userId="d4ae3337-befb-4846-8d7b-5d3def79ade7" providerId="ADAL" clId="{603F0FEC-74B0-449D-8E1D-037009A2295A}" dt="2021-11-15T12:42:50.457" v="686" actId="478"/>
          <ac:spMkLst>
            <pc:docMk/>
            <pc:sldMk cId="1334650333" sldId="262"/>
            <ac:spMk id="16" creationId="{68F7C651-E2F0-4129-9689-D2424C538796}"/>
          </ac:spMkLst>
        </pc:spChg>
        <pc:spChg chg="add del mod">
          <ac:chgData name="LI, Zecheng [Student]" userId="d4ae3337-befb-4846-8d7b-5d3def79ade7" providerId="ADAL" clId="{603F0FEC-74B0-449D-8E1D-037009A2295A}" dt="2021-11-15T12:42:50.457" v="686" actId="478"/>
          <ac:spMkLst>
            <pc:docMk/>
            <pc:sldMk cId="1334650333" sldId="262"/>
            <ac:spMk id="17" creationId="{07D23E5F-E818-4EFD-BED8-68B308E5923E}"/>
          </ac:spMkLst>
        </pc:spChg>
        <pc:spChg chg="add del mod">
          <ac:chgData name="LI, Zecheng [Student]" userId="d4ae3337-befb-4846-8d7b-5d3def79ade7" providerId="ADAL" clId="{603F0FEC-74B0-449D-8E1D-037009A2295A}" dt="2021-11-15T12:42:50.457" v="686" actId="478"/>
          <ac:spMkLst>
            <pc:docMk/>
            <pc:sldMk cId="1334650333" sldId="262"/>
            <ac:spMk id="18" creationId="{C40C12C8-EE5F-4574-9DC6-5DC457DE0795}"/>
          </ac:spMkLst>
        </pc:spChg>
        <pc:spChg chg="add del mod">
          <ac:chgData name="LI, Zecheng [Student]" userId="d4ae3337-befb-4846-8d7b-5d3def79ade7" providerId="ADAL" clId="{603F0FEC-74B0-449D-8E1D-037009A2295A}" dt="2021-11-15T12:42:50.457" v="686" actId="478"/>
          <ac:spMkLst>
            <pc:docMk/>
            <pc:sldMk cId="1334650333" sldId="262"/>
            <ac:spMk id="19" creationId="{646EC1EA-88D1-4D2A-A5AE-42AD7B724305}"/>
          </ac:spMkLst>
        </pc:spChg>
        <pc:spChg chg="add del mod">
          <ac:chgData name="LI, Zecheng [Student]" userId="d4ae3337-befb-4846-8d7b-5d3def79ade7" providerId="ADAL" clId="{603F0FEC-74B0-449D-8E1D-037009A2295A}" dt="2021-11-15T12:42:50.457" v="686" actId="478"/>
          <ac:spMkLst>
            <pc:docMk/>
            <pc:sldMk cId="1334650333" sldId="262"/>
            <ac:spMk id="20" creationId="{152C287A-98FF-4F71-B690-873D26E07E6F}"/>
          </ac:spMkLst>
        </pc:spChg>
        <pc:spChg chg="add del mod">
          <ac:chgData name="LI, Zecheng [Student]" userId="d4ae3337-befb-4846-8d7b-5d3def79ade7" providerId="ADAL" clId="{603F0FEC-74B0-449D-8E1D-037009A2295A}" dt="2021-11-15T12:42:50.457" v="686" actId="478"/>
          <ac:spMkLst>
            <pc:docMk/>
            <pc:sldMk cId="1334650333" sldId="262"/>
            <ac:spMk id="21" creationId="{48F677B8-5619-494A-9887-D319E1FC4C4F}"/>
          </ac:spMkLst>
        </pc:spChg>
        <pc:grpChg chg="add del mod">
          <ac:chgData name="LI, Zecheng [Student]" userId="d4ae3337-befb-4846-8d7b-5d3def79ade7" providerId="ADAL" clId="{603F0FEC-74B0-449D-8E1D-037009A2295A}" dt="2021-11-15T12:28:42.135" v="480" actId="165"/>
          <ac:grpSpMkLst>
            <pc:docMk/>
            <pc:sldMk cId="1334650333" sldId="262"/>
            <ac:grpSpMk id="9" creationId="{C159841C-3B27-411E-A686-4AE5AA042983}"/>
          </ac:grpSpMkLst>
        </pc:grpChg>
      </pc:sldChg>
      <pc:sldChg chg="addSp delSp modSp mod">
        <pc:chgData name="LI, Zecheng [Student]" userId="d4ae3337-befb-4846-8d7b-5d3def79ade7" providerId="ADAL" clId="{603F0FEC-74B0-449D-8E1D-037009A2295A}" dt="2021-11-19T14:19:26.327" v="6532" actId="6549"/>
        <pc:sldMkLst>
          <pc:docMk/>
          <pc:sldMk cId="2875701123" sldId="263"/>
        </pc:sldMkLst>
        <pc:spChg chg="mod">
          <ac:chgData name="LI, Zecheng [Student]" userId="d4ae3337-befb-4846-8d7b-5d3def79ade7" providerId="ADAL" clId="{603F0FEC-74B0-449D-8E1D-037009A2295A}" dt="2021-11-19T14:19:26.327" v="6532" actId="6549"/>
          <ac:spMkLst>
            <pc:docMk/>
            <pc:sldMk cId="2875701123" sldId="263"/>
            <ac:spMk id="3" creationId="{ADD35A13-F1D4-4376-8C58-48BD5B09E203}"/>
          </ac:spMkLst>
        </pc:spChg>
        <pc:spChg chg="add del mod">
          <ac:chgData name="LI, Zecheng [Student]" userId="d4ae3337-befb-4846-8d7b-5d3def79ade7" providerId="ADAL" clId="{603F0FEC-74B0-449D-8E1D-037009A2295A}" dt="2021-11-19T14:18:39.602" v="6523" actId="11529"/>
          <ac:spMkLst>
            <pc:docMk/>
            <pc:sldMk cId="2875701123" sldId="263"/>
            <ac:spMk id="4" creationId="{03BF90D9-6355-40DC-9260-385A593181FE}"/>
          </ac:spMkLst>
        </pc:spChg>
        <pc:cxnChg chg="add del">
          <ac:chgData name="LI, Zecheng [Student]" userId="d4ae3337-befb-4846-8d7b-5d3def79ade7" providerId="ADAL" clId="{603F0FEC-74B0-449D-8E1D-037009A2295A}" dt="2021-11-19T14:18:44.247" v="6525" actId="11529"/>
          <ac:cxnSpMkLst>
            <pc:docMk/>
            <pc:sldMk cId="2875701123" sldId="263"/>
            <ac:cxnSpMk id="6" creationId="{4684CB84-62AC-43C0-8140-D185C8D69B0D}"/>
          </ac:cxnSpMkLst>
        </pc:cxnChg>
      </pc:sldChg>
      <pc:sldChg chg="modSp del mod">
        <pc:chgData name="LI, Zecheng [Student]" userId="d4ae3337-befb-4846-8d7b-5d3def79ade7" providerId="ADAL" clId="{603F0FEC-74B0-449D-8E1D-037009A2295A}" dt="2021-11-15T12:43:52.476" v="694" actId="2696"/>
        <pc:sldMkLst>
          <pc:docMk/>
          <pc:sldMk cId="1062589082" sldId="264"/>
        </pc:sldMkLst>
        <pc:spChg chg="mod">
          <ac:chgData name="LI, Zecheng [Student]" userId="d4ae3337-befb-4846-8d7b-5d3def79ade7" providerId="ADAL" clId="{603F0FEC-74B0-449D-8E1D-037009A2295A}" dt="2021-11-15T12:26:20.134" v="454" actId="2711"/>
          <ac:spMkLst>
            <pc:docMk/>
            <pc:sldMk cId="1062589082" sldId="264"/>
            <ac:spMk id="3" creationId="{ADD35A13-F1D4-4376-8C58-48BD5B09E203}"/>
          </ac:spMkLst>
        </pc:spChg>
      </pc:sldChg>
      <pc:sldChg chg="add">
        <pc:chgData name="LI, Zecheng [Student]" userId="d4ae3337-befb-4846-8d7b-5d3def79ade7" providerId="ADAL" clId="{603F0FEC-74B0-449D-8E1D-037009A2295A}" dt="2021-11-15T12:43:58.284" v="695"/>
        <pc:sldMkLst>
          <pc:docMk/>
          <pc:sldMk cId="2911840369" sldId="264"/>
        </pc:sldMkLst>
      </pc:sldChg>
      <pc:sldChg chg="modSp mod">
        <pc:chgData name="LI, Zecheng [Student]" userId="d4ae3337-befb-4846-8d7b-5d3def79ade7" providerId="ADAL" clId="{603F0FEC-74B0-449D-8E1D-037009A2295A}" dt="2021-11-19T14:19:29.506" v="6537" actId="20577"/>
        <pc:sldMkLst>
          <pc:docMk/>
          <pc:sldMk cId="3648802088" sldId="265"/>
        </pc:sldMkLst>
        <pc:spChg chg="mod">
          <ac:chgData name="LI, Zecheng [Student]" userId="d4ae3337-befb-4846-8d7b-5d3def79ade7" providerId="ADAL" clId="{603F0FEC-74B0-449D-8E1D-037009A2295A}" dt="2021-11-19T11:35:49.004" v="2915" actId="21"/>
          <ac:spMkLst>
            <pc:docMk/>
            <pc:sldMk cId="3648802088" sldId="265"/>
            <ac:spMk id="2" creationId="{2AE55D2E-8001-422D-AFA4-14FF834A8BE1}"/>
          </ac:spMkLst>
        </pc:spChg>
        <pc:spChg chg="mod">
          <ac:chgData name="LI, Zecheng [Student]" userId="d4ae3337-befb-4846-8d7b-5d3def79ade7" providerId="ADAL" clId="{603F0FEC-74B0-449D-8E1D-037009A2295A}" dt="2021-11-19T14:19:29.506" v="6537" actId="20577"/>
          <ac:spMkLst>
            <pc:docMk/>
            <pc:sldMk cId="3648802088" sldId="265"/>
            <ac:spMk id="3" creationId="{ADD35A13-F1D4-4376-8C58-48BD5B09E203}"/>
          </ac:spMkLst>
        </pc:spChg>
      </pc:sldChg>
      <pc:sldChg chg="addSp delSp modSp mod">
        <pc:chgData name="LI, Zecheng [Student]" userId="d4ae3337-befb-4846-8d7b-5d3def79ade7" providerId="ADAL" clId="{603F0FEC-74B0-449D-8E1D-037009A2295A}" dt="2021-11-15T13:06:36.619" v="878" actId="21"/>
        <pc:sldMkLst>
          <pc:docMk/>
          <pc:sldMk cId="347227477" sldId="266"/>
        </pc:sldMkLst>
        <pc:spChg chg="mod">
          <ac:chgData name="LI, Zecheng [Student]" userId="d4ae3337-befb-4846-8d7b-5d3def79ade7" providerId="ADAL" clId="{603F0FEC-74B0-449D-8E1D-037009A2295A}" dt="2021-11-15T13:05:49.293" v="872" actId="338"/>
          <ac:spMkLst>
            <pc:docMk/>
            <pc:sldMk cId="347227477" sldId="266"/>
            <ac:spMk id="2" creationId="{2AE55D2E-8001-422D-AFA4-14FF834A8BE1}"/>
          </ac:spMkLst>
        </pc:spChg>
        <pc:spChg chg="mod">
          <ac:chgData name="LI, Zecheng [Student]" userId="d4ae3337-befb-4846-8d7b-5d3def79ade7" providerId="ADAL" clId="{603F0FEC-74B0-449D-8E1D-037009A2295A}" dt="2021-11-15T13:05:49.293" v="872" actId="338"/>
          <ac:spMkLst>
            <pc:docMk/>
            <pc:sldMk cId="347227477" sldId="266"/>
            <ac:spMk id="3" creationId="{ADD35A13-F1D4-4376-8C58-48BD5B09E20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" creationId="{09203561-C83D-485A-9319-4AACADF35CC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" creationId="{CF7AE6B7-4E19-4812-B9AD-AB8DCE5A53B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" creationId="{4853B8D1-F295-4E8B-9C39-5E29935C565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" creationId="{B4820CC6-4DAC-4AA2-8B05-FBB18C1B8B1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" creationId="{395B8FA2-5BD3-410B-A4BC-674F4470A78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" creationId="{2291D44C-0A3C-4641-BC94-140637CCB33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" creationId="{7C54D198-19C2-4556-B539-9634E9C0A280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4" creationId="{D476C3A4-4ED4-44F0-93DD-0EA80401D53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5" creationId="{4BE1268C-5B7A-4F9B-B478-6F102C76C25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6" creationId="{0BBE2D1D-BC8E-4E53-8C1C-63E3A7A2723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7" creationId="{C22965D5-7EF9-4FBE-8559-CFEF41869C4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8" creationId="{DD068790-55D6-45BC-84B4-14A98DB17D9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9" creationId="{4114A06B-BFB8-4DDB-BBF2-EDC8EC698C7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0" creationId="{3E070C9C-0FEC-47E9-BAF5-A8A9F5B9740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1" creationId="{6E305B68-4E8C-4131-95A8-71359BF4F4B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2" creationId="{93223313-F6B9-4B3A-A52B-18B2F2D48D98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3" creationId="{E4AF32CF-16CB-42CC-8375-3ACD5BCCCE8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4" creationId="{B8109C9E-E290-406A-B2E5-4C5FCCE944B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5" creationId="{12DFAD24-26D8-443F-9133-C5A925A140E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6" creationId="{4B07E522-F7C6-4D7C-AFB6-52217E8AE74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7" creationId="{2B702EE0-1C97-4AC0-A2D4-95B992C0AC5F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8" creationId="{3AA4836D-3DB1-4185-8860-83DD6CA9135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29" creationId="{008E64C9-AD72-4F9A-9AE8-6DD38AFF2A7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0" creationId="{76514EA7-B950-4299-801D-CBBD2A51AB9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1" creationId="{437D4030-6E44-4DAD-A388-C7D064A084D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2" creationId="{636F1B56-F734-4530-9376-77381364310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3" creationId="{91297E7B-919E-408B-9536-5347EF74263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4" creationId="{A995F1FE-8DF1-4FD3-BDBB-A25EEA99084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5" creationId="{ABC48FA4-683C-49C8-B5F4-A65021722D3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6" creationId="{0D9A72A1-773E-46B0-A431-D6B2F808CC4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7" creationId="{CD7B774E-E47B-4FE9-9798-1492791B702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8" creationId="{6C4353A9-E0DF-49EA-9F31-0D0527B0306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39" creationId="{88007A4B-FCA7-4A94-B96A-4284A071AF7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0" creationId="{A02B02B5-01F8-46D8-99B1-693770988ED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1" creationId="{E479C1FF-79FF-480D-A8E1-E8762330416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2" creationId="{6A808D5D-82FE-4028-B801-8D4A72B8557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3" creationId="{38BE66B2-6BE3-4056-B59E-74F282A04E5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4" creationId="{C702C349-FDA4-4C24-9F9C-9C623AA6154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5" creationId="{3ECC3B35-C791-4ED7-AABF-29B8825DBAE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6" creationId="{680391CF-C470-4049-A752-A7DA63D2CE2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7" creationId="{463D4637-21AF-4F42-89D7-2245E0C4A27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8" creationId="{B743A625-964C-4CC5-B52E-C648109E783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49" creationId="{87F658F2-5B7D-4D2B-8DC4-596400D9676F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0" creationId="{604C492B-1460-4C48-9B42-8408093B0C1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1" creationId="{77819F10-8527-4EEF-A286-2BDB2780361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2" creationId="{D4EB3A4B-0606-4562-BDF7-FEBF0EC6AB0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3" creationId="{21657576-AEA2-4237-8F96-FAA2039EF1D8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4" creationId="{9F9EF5DB-ACB5-4A55-94B2-77A554D2E35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5" creationId="{D91EF9F3-5BEA-409A-B223-CCF06BCD533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6" creationId="{FE5E8972-E231-45EE-A1A4-AE920832B2E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7" creationId="{DEB53655-189F-4909-85D6-2A0B621348C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8" creationId="{6EEB03E8-6016-411B-B122-12BA42D3722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59" creationId="{8BE7DAFD-54A8-4645-AB85-D8E650E3971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0" creationId="{8B72EDAB-D661-461C-ABD4-CC5F06239D0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1" creationId="{35B5EB29-9F7D-4661-8958-63BEDC7A213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2" creationId="{60F884C3-E581-48FB-8D5F-FA2057A8159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3" creationId="{20DD8D1E-994D-4920-9AE7-2FE52EA93818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4" creationId="{B0395671-6F0D-4107-82E6-73482820A64F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5" creationId="{3E291CB0-A84B-4BF3-93EB-C2DCA3E73AA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6" creationId="{0E6FA100-0172-4FD8-8020-80C86F16AEA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7" creationId="{791CA4D5-DE4D-4D59-B130-1B7C1DBC7A9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8" creationId="{CAF44BCF-87BD-45EB-A1B4-DE25F14A1C80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69" creationId="{E4E0671A-FCF0-44C0-A136-EA626BA8B2DF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0" creationId="{20433D3B-0441-474F-8D49-F8C1FFF0BBB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1" creationId="{8126CD4E-2520-41C3-A5D5-B866EC092138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2" creationId="{F7BF3A38-EAD6-4FA0-B56B-32C7514F713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3" creationId="{E08720FD-DABA-4441-9935-9A0553A11DC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4" creationId="{9D27DEBC-CDC6-4087-8DA7-8413139E61F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5" creationId="{A5C66BAB-403C-4A2C-9DEB-CAD8698A401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6" creationId="{E9CFC99B-1734-4C6E-A2B3-F52B92EB37B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7" creationId="{E55F02B2-1C39-46FC-B7A9-074F78326EB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8" creationId="{58AF5051-27B5-4DA9-9152-63835D3BF15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79" creationId="{6BA46927-EFEB-4151-85C7-51942652422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0" creationId="{E7C9ED41-1F05-40EC-9AA1-FD481D0C47B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1" creationId="{861C51C4-1961-47E0-BF89-596DCFE8A95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2" creationId="{FFB814F5-A8FB-4670-8AAD-747489158F4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3" creationId="{97EF1E39-DA73-4820-BDBC-C0821C4AD7A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4" creationId="{736BC937-FFEF-4410-AFBC-4BE5B8D3C49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5" creationId="{6C1A2A4B-B98F-4435-89FD-5300BE6C17B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6" creationId="{7FCDAA9D-FADB-42C6-8E9D-06A04CD37C1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7" creationId="{CA2705D6-8EAD-4D35-922D-F25EFAFA0AE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8" creationId="{9B25A5A5-B8C9-44CD-8F1C-6EB3FAC077A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89" creationId="{F55346DB-A92A-4F49-B74E-767E56724B3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0" creationId="{D3D9A13B-92E6-46D2-A4D6-76D53F8B4C8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1" creationId="{626F66BC-E518-45BF-A926-58F8DD3905D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2" creationId="{959E0B3B-AF14-4B0A-A096-1E859D0E564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3" creationId="{86368BF5-D5EB-421B-97BA-34E092CAD86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4" creationId="{46DF02A8-42F3-49A0-B0BB-81736D4B5DB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5" creationId="{5C163FB6-9248-4DE0-B6E9-FA6AD04A505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6" creationId="{85AE0749-AD90-4D2A-9046-154C71D71F9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7" creationId="{CD395169-20C2-4E75-BD1F-D370FE05813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8" creationId="{B27947EF-9E1A-4821-A21F-11A3F523C9C8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99" creationId="{51EF08D4-C62D-4228-B422-412ADF2CB7D0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0" creationId="{5FE40A1F-5F31-453C-B9F6-1D5D7674A98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1" creationId="{A7AFDFCE-99DF-49B4-8F85-57F1693955D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2" creationId="{6D08C5CE-7E1E-48DD-9112-777002CADCE0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3" creationId="{192AC612-7295-4611-92FD-63113B1650E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4" creationId="{C757C0E0-89AA-4AC9-A514-7AC7EC4548C9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5" creationId="{3E9650D7-D8C1-4174-80BF-B9539F7146B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6" creationId="{41A7B803-BFA7-403C-9878-7559AA1B3B7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7" creationId="{F623608D-E9A3-4214-A87B-489C8CF739A2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8" creationId="{65A2D465-A3A6-4AD8-9F8E-21AF37FDE278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09" creationId="{985C2F42-6F1B-48A5-9C2D-CF60B0F06E3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0" creationId="{89B8E5C2-00F2-4E0F-B7A3-6AB42F150001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1" creationId="{A4C94711-15D7-459F-8FF4-750C6A7D798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2" creationId="{5FCFA11A-A7CE-4B43-9492-4B72705D340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3" creationId="{4C6BF71B-7540-4E8E-9ED1-68D05436CA8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4" creationId="{19A45A78-A867-488D-AE30-2CBB9CF1AB53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5" creationId="{4AE1B393-2019-4940-9B90-D0A91725297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6" creationId="{550DED2C-7218-4606-88AA-97CE9FC927AF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7" creationId="{149F6DA5-F85D-4DE1-9C0D-B4553CAF90E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8" creationId="{309F7E22-CAA3-4CFF-BA76-4B77E3747DE6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19" creationId="{F6A51629-5B69-45BF-AB0C-C127FEF9D51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0" creationId="{7BDCAA44-BD46-4571-8544-3A12813B767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1" creationId="{9EEE24B3-1BE9-42AC-A0F1-C609EC2DCA4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2" creationId="{6B40E5EA-AF78-4ADB-972D-31F87787361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3" creationId="{C8F4C115-DBFC-4920-BF28-C9D5B857197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4" creationId="{0C341AD6-E942-467C-9D87-116727E9194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5" creationId="{A74E5363-5A71-4F50-A554-ECF9260FB06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6" creationId="{3F26949F-C9F9-43D6-915C-31A4D4435E2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7" creationId="{C33E3018-87C5-4AFD-828E-103ECBE2583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8" creationId="{9F6E1194-DA3F-4788-B357-03B3C221DA40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29" creationId="{B2B32DFF-E200-4C91-8B5D-2DE8D6C3829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0" creationId="{537CBFC5-0F03-45A8-A664-ADB44536A37F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1" creationId="{440EEDAD-D6A4-467A-A14E-86AE0F6BCCF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2" creationId="{E30D0F07-86F3-4CEC-A292-5F2F975972D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3" creationId="{3234924B-349D-47FA-B5E5-E3CBCF94E0E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4" creationId="{AB897572-B141-4619-90B2-770B7B6C1F0C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5" creationId="{7FDE45B2-9F5A-422C-943B-12420A2916E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6" creationId="{083E74F2-4280-4216-BCFA-7A54C34F39DE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7" creationId="{C9AF97E7-3A07-446C-A4E9-F05A9187129B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8" creationId="{3720A794-54C6-401F-BDEE-A8760F78882A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39" creationId="{4CB6BE83-3A3B-4628-A0BF-88930C2E760D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40" creationId="{584205E5-4FFB-41AF-88AB-B49A3E0056D5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41" creationId="{024FE775-E1FF-4019-976C-D0872E3CCBB7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42" creationId="{209591F3-F2AA-4DCA-BFF6-7000D19A7704}"/>
          </ac:spMkLst>
        </pc:spChg>
        <pc:spChg chg="mod topLvl">
          <ac:chgData name="LI, Zecheng [Student]" userId="d4ae3337-befb-4846-8d7b-5d3def79ade7" providerId="ADAL" clId="{603F0FEC-74B0-449D-8E1D-037009A2295A}" dt="2021-11-15T13:05:58.759" v="874" actId="165"/>
          <ac:spMkLst>
            <pc:docMk/>
            <pc:sldMk cId="347227477" sldId="266"/>
            <ac:spMk id="143" creationId="{231F70D3-A399-4B6F-81EA-998168832F35}"/>
          </ac:spMkLst>
        </pc:spChg>
        <pc:grpChg chg="mod">
          <ac:chgData name="LI, Zecheng [Student]" userId="d4ae3337-befb-4846-8d7b-5d3def79ade7" providerId="ADAL" clId="{603F0FEC-74B0-449D-8E1D-037009A2295A}" dt="2021-11-15T13:05:49.293" v="872" actId="338"/>
          <ac:grpSpMkLst>
            <pc:docMk/>
            <pc:sldMk cId="347227477" sldId="266"/>
            <ac:grpSpMk id="1" creationId="{00000000-0000-0000-0000-000000000000}"/>
          </ac:grpSpMkLst>
        </pc:grpChg>
        <pc:grpChg chg="add del mod">
          <ac:chgData name="LI, Zecheng [Student]" userId="d4ae3337-befb-4846-8d7b-5d3def79ade7" providerId="ADAL" clId="{603F0FEC-74B0-449D-8E1D-037009A2295A}" dt="2021-11-15T13:05:58.759" v="874" actId="165"/>
          <ac:grpSpMkLst>
            <pc:docMk/>
            <pc:sldMk cId="347227477" sldId="266"/>
            <ac:grpSpMk id="6" creationId="{2EAA4D15-4DFD-48B7-94A9-101D26EF4272}"/>
          </ac:grpSpMkLst>
        </pc:grpChg>
        <pc:picChg chg="add del mod">
          <ac:chgData name="LI, Zecheng [Student]" userId="d4ae3337-befb-4846-8d7b-5d3def79ade7" providerId="ADAL" clId="{603F0FEC-74B0-449D-8E1D-037009A2295A}" dt="2021-11-15T13:06:36.619" v="878" actId="21"/>
          <ac:picMkLst>
            <pc:docMk/>
            <pc:sldMk cId="347227477" sldId="266"/>
            <ac:picMk id="5" creationId="{351FD653-1662-49B7-B886-C80474236755}"/>
          </ac:picMkLst>
        </pc:picChg>
      </pc:sldChg>
      <pc:sldChg chg="addSp delSp modSp mod modAnim">
        <pc:chgData name="LI, Zecheng [Student]" userId="d4ae3337-befb-4846-8d7b-5d3def79ade7" providerId="ADAL" clId="{603F0FEC-74B0-449D-8E1D-037009A2295A}" dt="2021-11-19T14:37:18.677" v="7096"/>
        <pc:sldMkLst>
          <pc:docMk/>
          <pc:sldMk cId="3656156264" sldId="266"/>
        </pc:sldMkLst>
        <pc:spChg chg="mod">
          <ac:chgData name="LI, Zecheng [Student]" userId="d4ae3337-befb-4846-8d7b-5d3def79ade7" providerId="ADAL" clId="{603F0FEC-74B0-449D-8E1D-037009A2295A}" dt="2021-11-19T12:04:34.862" v="3315" actId="1076"/>
          <ac:spMkLst>
            <pc:docMk/>
            <pc:sldMk cId="3656156264" sldId="266"/>
            <ac:spMk id="2" creationId="{2AE55D2E-8001-422D-AFA4-14FF834A8BE1}"/>
          </ac:spMkLst>
        </pc:spChg>
        <pc:spChg chg="mod">
          <ac:chgData name="LI, Zecheng [Student]" userId="d4ae3337-befb-4846-8d7b-5d3def79ade7" providerId="ADAL" clId="{603F0FEC-74B0-449D-8E1D-037009A2295A}" dt="2021-11-19T14:37:04.726" v="7094"/>
          <ac:spMkLst>
            <pc:docMk/>
            <pc:sldMk cId="3656156264" sldId="266"/>
            <ac:spMk id="3" creationId="{ADD35A13-F1D4-4376-8C58-48BD5B09E203}"/>
          </ac:spMkLst>
        </pc:spChg>
        <pc:picChg chg="add del mod ord">
          <ac:chgData name="LI, Zecheng [Student]" userId="d4ae3337-befb-4846-8d7b-5d3def79ade7" providerId="ADAL" clId="{603F0FEC-74B0-449D-8E1D-037009A2295A}" dt="2021-11-19T14:30:54.701" v="6777" actId="478"/>
          <ac:picMkLst>
            <pc:docMk/>
            <pc:sldMk cId="3656156264" sldId="266"/>
            <ac:picMk id="5" creationId="{AB7E6DA7-1690-416C-9F41-C7E5FE02C657}"/>
          </ac:picMkLst>
        </pc:picChg>
      </pc:sldChg>
      <pc:sldChg chg="modSp del mod">
        <pc:chgData name="LI, Zecheng [Student]" userId="d4ae3337-befb-4846-8d7b-5d3def79ade7" providerId="ADAL" clId="{603F0FEC-74B0-449D-8E1D-037009A2295A}" dt="2021-11-19T14:16:21.395" v="6489" actId="47"/>
        <pc:sldMkLst>
          <pc:docMk/>
          <pc:sldMk cId="1763106558" sldId="267"/>
        </pc:sldMkLst>
        <pc:spChg chg="mod">
          <ac:chgData name="LI, Zecheng [Student]" userId="d4ae3337-befb-4846-8d7b-5d3def79ade7" providerId="ADAL" clId="{603F0FEC-74B0-449D-8E1D-037009A2295A}" dt="2021-11-19T14:15:52.807" v="6480" actId="21"/>
          <ac:spMkLst>
            <pc:docMk/>
            <pc:sldMk cId="1763106558" sldId="267"/>
            <ac:spMk id="2" creationId="{2AE55D2E-8001-422D-AFA4-14FF834A8BE1}"/>
          </ac:spMkLst>
        </pc:spChg>
        <pc:spChg chg="mod">
          <ac:chgData name="LI, Zecheng [Student]" userId="d4ae3337-befb-4846-8d7b-5d3def79ade7" providerId="ADAL" clId="{603F0FEC-74B0-449D-8E1D-037009A2295A}" dt="2021-11-19T14:16:02.005" v="6486" actId="21"/>
          <ac:spMkLst>
            <pc:docMk/>
            <pc:sldMk cId="1763106558" sldId="267"/>
            <ac:spMk id="3" creationId="{ADD35A13-F1D4-4376-8C58-48BD5B09E203}"/>
          </ac:spMkLst>
        </pc:spChg>
      </pc:sldChg>
      <pc:sldChg chg="addSp delSp modSp mod">
        <pc:chgData name="LI, Zecheng [Student]" userId="d4ae3337-befb-4846-8d7b-5d3def79ade7" providerId="ADAL" clId="{603F0FEC-74B0-449D-8E1D-037009A2295A}" dt="2021-11-19T15:36:24.151" v="8848" actId="20577"/>
        <pc:sldMkLst>
          <pc:docMk/>
          <pc:sldMk cId="3717748765" sldId="268"/>
        </pc:sldMkLst>
        <pc:spChg chg="mod">
          <ac:chgData name="LI, Zecheng [Student]" userId="d4ae3337-befb-4846-8d7b-5d3def79ade7" providerId="ADAL" clId="{603F0FEC-74B0-449D-8E1D-037009A2295A}" dt="2021-11-19T14:15:56.578" v="6482" actId="21"/>
          <ac:spMkLst>
            <pc:docMk/>
            <pc:sldMk cId="3717748765" sldId="268"/>
            <ac:spMk id="2" creationId="{2AE55D2E-8001-422D-AFA4-14FF834A8BE1}"/>
          </ac:spMkLst>
        </pc:spChg>
        <pc:spChg chg="del">
          <ac:chgData name="LI, Zecheng [Student]" userId="d4ae3337-befb-4846-8d7b-5d3def79ade7" providerId="ADAL" clId="{603F0FEC-74B0-449D-8E1D-037009A2295A}" dt="2021-11-15T13:03:36.351" v="860"/>
          <ac:spMkLst>
            <pc:docMk/>
            <pc:sldMk cId="3717748765" sldId="268"/>
            <ac:spMk id="3" creationId="{ADD35A13-F1D4-4376-8C58-48BD5B09E203}"/>
          </ac:spMkLst>
        </pc:spChg>
        <pc:spChg chg="add del mod">
          <ac:chgData name="LI, Zecheng [Student]" userId="d4ae3337-befb-4846-8d7b-5d3def79ade7" providerId="ADAL" clId="{603F0FEC-74B0-449D-8E1D-037009A2295A}" dt="2021-11-15T13:04:13.227" v="862"/>
          <ac:spMkLst>
            <pc:docMk/>
            <pc:sldMk cId="3717748765" sldId="268"/>
            <ac:spMk id="6" creationId="{6C6D8E0A-C2B1-4E6E-8D8F-4CF34B069E08}"/>
          </ac:spMkLst>
        </pc:spChg>
        <pc:spChg chg="add mod">
          <ac:chgData name="LI, Zecheng [Student]" userId="d4ae3337-befb-4846-8d7b-5d3def79ade7" providerId="ADAL" clId="{603F0FEC-74B0-449D-8E1D-037009A2295A}" dt="2021-11-19T15:36:24.151" v="8848" actId="20577"/>
          <ac:spMkLst>
            <pc:docMk/>
            <pc:sldMk cId="3717748765" sldId="268"/>
            <ac:spMk id="9" creationId="{F906867B-AF21-415C-AFDA-D6459FFA68E5}"/>
          </ac:spMkLst>
        </pc:spChg>
        <pc:graphicFrameChg chg="add del mod">
          <ac:chgData name="LI, Zecheng [Student]" userId="d4ae3337-befb-4846-8d7b-5d3def79ade7" providerId="ADAL" clId="{603F0FEC-74B0-449D-8E1D-037009A2295A}" dt="2021-11-15T13:03:40.969" v="861" actId="478"/>
          <ac:graphicFrameMkLst>
            <pc:docMk/>
            <pc:sldMk cId="3717748765" sldId="268"/>
            <ac:graphicFrameMk id="4" creationId="{64F2A2CF-B5BE-4A91-AEB3-C6CA23DF3F06}"/>
          </ac:graphicFrameMkLst>
        </pc:graphicFrameChg>
        <pc:graphicFrameChg chg="add del mod">
          <ac:chgData name="LI, Zecheng [Student]" userId="d4ae3337-befb-4846-8d7b-5d3def79ade7" providerId="ADAL" clId="{603F0FEC-74B0-449D-8E1D-037009A2295A}" dt="2021-11-15T13:08:45.801" v="894" actId="478"/>
          <ac:graphicFrameMkLst>
            <pc:docMk/>
            <pc:sldMk cId="3717748765" sldId="268"/>
            <ac:graphicFrameMk id="7" creationId="{B0BE414B-78FE-4DB7-8D46-57D8B25360CE}"/>
          </ac:graphicFrameMkLst>
        </pc:graphicFrameChg>
      </pc:sldChg>
      <pc:sldChg chg="addSp delSp modSp del mod">
        <pc:chgData name="LI, Zecheng [Student]" userId="d4ae3337-befb-4846-8d7b-5d3def79ade7" providerId="ADAL" clId="{603F0FEC-74B0-449D-8E1D-037009A2295A}" dt="2021-11-15T12:58:46.094" v="718" actId="47"/>
        <pc:sldMkLst>
          <pc:docMk/>
          <pc:sldMk cId="3085248496" sldId="269"/>
        </pc:sldMkLst>
        <pc:spChg chg="mod">
          <ac:chgData name="LI, Zecheng [Student]" userId="d4ae3337-befb-4846-8d7b-5d3def79ade7" providerId="ADAL" clId="{603F0FEC-74B0-449D-8E1D-037009A2295A}" dt="2021-11-15T12:57:24.973" v="698" actId="2711"/>
          <ac:spMkLst>
            <pc:docMk/>
            <pc:sldMk cId="3085248496" sldId="269"/>
            <ac:spMk id="2" creationId="{2AE55D2E-8001-422D-AFA4-14FF834A8BE1}"/>
          </ac:spMkLst>
        </pc:spChg>
        <pc:spChg chg="del">
          <ac:chgData name="LI, Zecheng [Student]" userId="d4ae3337-befb-4846-8d7b-5d3def79ade7" providerId="ADAL" clId="{603F0FEC-74B0-449D-8E1D-037009A2295A}" dt="2021-11-15T12:57:50.381" v="699" actId="3680"/>
          <ac:spMkLst>
            <pc:docMk/>
            <pc:sldMk cId="3085248496" sldId="269"/>
            <ac:spMk id="3" creationId="{ADD35A13-F1D4-4376-8C58-48BD5B09E203}"/>
          </ac:spMkLst>
        </pc:spChg>
        <pc:graphicFrameChg chg="add mod ord modGraphic">
          <ac:chgData name="LI, Zecheng [Student]" userId="d4ae3337-befb-4846-8d7b-5d3def79ade7" providerId="ADAL" clId="{603F0FEC-74B0-449D-8E1D-037009A2295A}" dt="2021-11-15T12:58:13.849" v="705"/>
          <ac:graphicFrameMkLst>
            <pc:docMk/>
            <pc:sldMk cId="3085248496" sldId="269"/>
            <ac:graphicFrameMk id="4" creationId="{032F4ADC-E890-45C1-B9F4-CDA9F049D16A}"/>
          </ac:graphicFrameMkLst>
        </pc:graphicFrameChg>
      </pc:sldChg>
      <pc:sldChg chg="addSp modSp mod">
        <pc:chgData name="LI, Zecheng [Student]" userId="d4ae3337-befb-4846-8d7b-5d3def79ade7" providerId="ADAL" clId="{603F0FEC-74B0-449D-8E1D-037009A2295A}" dt="2021-11-19T15:35:29.932" v="8777" actId="20577"/>
        <pc:sldMkLst>
          <pc:docMk/>
          <pc:sldMk cId="2096841265" sldId="270"/>
        </pc:sldMkLst>
        <pc:spChg chg="mod">
          <ac:chgData name="LI, Zecheng [Student]" userId="d4ae3337-befb-4846-8d7b-5d3def79ade7" providerId="ADAL" clId="{603F0FEC-74B0-449D-8E1D-037009A2295A}" dt="2021-11-15T13:01:00.514" v="791" actId="2711"/>
          <ac:spMkLst>
            <pc:docMk/>
            <pc:sldMk cId="2096841265" sldId="270"/>
            <ac:spMk id="2" creationId="{2AE55D2E-8001-422D-AFA4-14FF834A8BE1}"/>
          </ac:spMkLst>
        </pc:spChg>
        <pc:spChg chg="mod">
          <ac:chgData name="LI, Zecheng [Student]" userId="d4ae3337-befb-4846-8d7b-5d3def79ade7" providerId="ADAL" clId="{603F0FEC-74B0-449D-8E1D-037009A2295A}" dt="2021-11-19T15:35:29.932" v="8777" actId="20577"/>
          <ac:spMkLst>
            <pc:docMk/>
            <pc:sldMk cId="2096841265" sldId="270"/>
            <ac:spMk id="3" creationId="{ADD35A13-F1D4-4376-8C58-48BD5B09E203}"/>
          </ac:spMkLst>
        </pc:spChg>
        <pc:picChg chg="add mod">
          <ac:chgData name="LI, Zecheng [Student]" userId="d4ae3337-befb-4846-8d7b-5d3def79ade7" providerId="ADAL" clId="{603F0FEC-74B0-449D-8E1D-037009A2295A}" dt="2021-11-19T15:34:08.291" v="8642" actId="1076"/>
          <ac:picMkLst>
            <pc:docMk/>
            <pc:sldMk cId="2096841265" sldId="270"/>
            <ac:picMk id="5" creationId="{8B60F2B3-00D8-4658-9706-7A4801D90195}"/>
          </ac:picMkLst>
        </pc:picChg>
      </pc:sldChg>
      <pc:sldChg chg="modSp mod modAnim">
        <pc:chgData name="LI, Zecheng [Student]" userId="d4ae3337-befb-4846-8d7b-5d3def79ade7" providerId="ADAL" clId="{603F0FEC-74B0-449D-8E1D-037009A2295A}" dt="2021-11-19T15:33:45.360" v="8640" actId="403"/>
        <pc:sldMkLst>
          <pc:docMk/>
          <pc:sldMk cId="1028791601" sldId="271"/>
        </pc:sldMkLst>
        <pc:spChg chg="mod">
          <ac:chgData name="LI, Zecheng [Student]" userId="d4ae3337-befb-4846-8d7b-5d3def79ade7" providerId="ADAL" clId="{603F0FEC-74B0-449D-8E1D-037009A2295A}" dt="2021-11-19T05:52:10.641" v="2788" actId="2711"/>
          <ac:spMkLst>
            <pc:docMk/>
            <pc:sldMk cId="1028791601" sldId="271"/>
            <ac:spMk id="2" creationId="{2AE55D2E-8001-422D-AFA4-14FF834A8BE1}"/>
          </ac:spMkLst>
        </pc:spChg>
        <pc:spChg chg="mod">
          <ac:chgData name="LI, Zecheng [Student]" userId="d4ae3337-befb-4846-8d7b-5d3def79ade7" providerId="ADAL" clId="{603F0FEC-74B0-449D-8E1D-037009A2295A}" dt="2021-11-19T15:33:45.360" v="8640" actId="403"/>
          <ac:spMkLst>
            <pc:docMk/>
            <pc:sldMk cId="1028791601" sldId="271"/>
            <ac:spMk id="3" creationId="{ADD35A13-F1D4-4376-8C58-48BD5B09E203}"/>
          </ac:spMkLst>
        </pc:spChg>
      </pc:sldChg>
      <pc:sldChg chg="addSp delSp modSp del mod ord">
        <pc:chgData name="LI, Zecheng [Student]" userId="d4ae3337-befb-4846-8d7b-5d3def79ade7" providerId="ADAL" clId="{603F0FEC-74B0-449D-8E1D-037009A2295A}" dt="2021-11-19T12:13:29.999" v="3477" actId="47"/>
        <pc:sldMkLst>
          <pc:docMk/>
          <pc:sldMk cId="4227434441" sldId="273"/>
        </pc:sldMkLst>
        <pc:spChg chg="mod">
          <ac:chgData name="LI, Zecheng [Student]" userId="d4ae3337-befb-4846-8d7b-5d3def79ade7" providerId="ADAL" clId="{603F0FEC-74B0-449D-8E1D-037009A2295A}" dt="2021-11-15T13:01:19.869" v="808" actId="2711"/>
          <ac:spMkLst>
            <pc:docMk/>
            <pc:sldMk cId="4227434441" sldId="273"/>
            <ac:spMk id="2" creationId="{2AE55D2E-8001-422D-AFA4-14FF834A8BE1}"/>
          </ac:spMkLst>
        </pc:spChg>
        <pc:spChg chg="del mod">
          <ac:chgData name="LI, Zecheng [Student]" userId="d4ae3337-befb-4846-8d7b-5d3def79ade7" providerId="ADAL" clId="{603F0FEC-74B0-449D-8E1D-037009A2295A}" dt="2021-11-15T13:02:03.414" v="853" actId="478"/>
          <ac:spMkLst>
            <pc:docMk/>
            <pc:sldMk cId="4227434441" sldId="273"/>
            <ac:spMk id="3" creationId="{ADD35A13-F1D4-4376-8C58-48BD5B09E203}"/>
          </ac:spMkLst>
        </pc:spChg>
        <pc:spChg chg="add mod">
          <ac:chgData name="LI, Zecheng [Student]" userId="d4ae3337-befb-4846-8d7b-5d3def79ade7" providerId="ADAL" clId="{603F0FEC-74B0-449D-8E1D-037009A2295A}" dt="2021-11-19T12:12:25.198" v="3436" actId="164"/>
          <ac:spMkLst>
            <pc:docMk/>
            <pc:sldMk cId="4227434441" sldId="273"/>
            <ac:spMk id="8" creationId="{2C7B9F5C-B8B6-45FC-9667-9804BE7C6893}"/>
          </ac:spMkLst>
        </pc:spChg>
        <pc:spChg chg="add mod topLvl">
          <ac:chgData name="LI, Zecheng [Student]" userId="d4ae3337-befb-4846-8d7b-5d3def79ade7" providerId="ADAL" clId="{603F0FEC-74B0-449D-8E1D-037009A2295A}" dt="2021-11-19T12:13:23.478" v="3474" actId="165"/>
          <ac:spMkLst>
            <pc:docMk/>
            <pc:sldMk cId="4227434441" sldId="273"/>
            <ac:spMk id="9" creationId="{634E320E-D8D2-4B23-B909-A483E65C92DA}"/>
          </ac:spMkLst>
        </pc:spChg>
        <pc:grpChg chg="add del mod">
          <ac:chgData name="LI, Zecheng [Student]" userId="d4ae3337-befb-4846-8d7b-5d3def79ade7" providerId="ADAL" clId="{603F0FEC-74B0-449D-8E1D-037009A2295A}" dt="2021-11-19T12:13:23.478" v="3474" actId="165"/>
          <ac:grpSpMkLst>
            <pc:docMk/>
            <pc:sldMk cId="4227434441" sldId="273"/>
            <ac:grpSpMk id="3" creationId="{241D04F9-E286-4D7E-B260-D86AA06C7590}"/>
          </ac:grpSpMkLst>
        </pc:grpChg>
        <pc:grpChg chg="add mod">
          <ac:chgData name="LI, Zecheng [Student]" userId="d4ae3337-befb-4846-8d7b-5d3def79ade7" providerId="ADAL" clId="{603F0FEC-74B0-449D-8E1D-037009A2295A}" dt="2021-11-19T12:12:28.840" v="3466" actId="1035"/>
          <ac:grpSpMkLst>
            <pc:docMk/>
            <pc:sldMk cId="4227434441" sldId="273"/>
            <ac:grpSpMk id="4" creationId="{681D0397-5056-4D5A-918C-377AFACD8349}"/>
          </ac:grpSpMkLst>
        </pc:grpChg>
        <pc:picChg chg="add del mod topLvl">
          <ac:chgData name="LI, Zecheng [Student]" userId="d4ae3337-befb-4846-8d7b-5d3def79ade7" providerId="ADAL" clId="{603F0FEC-74B0-449D-8E1D-037009A2295A}" dt="2021-11-19T12:13:26.170" v="3475" actId="21"/>
          <ac:picMkLst>
            <pc:docMk/>
            <pc:sldMk cId="4227434441" sldId="273"/>
            <ac:picMk id="5" creationId="{07297DFC-55D3-4E14-964F-92F48298982E}"/>
          </ac:picMkLst>
        </pc:picChg>
        <pc:picChg chg="add mod">
          <ac:chgData name="LI, Zecheng [Student]" userId="d4ae3337-befb-4846-8d7b-5d3def79ade7" providerId="ADAL" clId="{603F0FEC-74B0-449D-8E1D-037009A2295A}" dt="2021-11-19T12:12:25.198" v="3436" actId="164"/>
          <ac:picMkLst>
            <pc:docMk/>
            <pc:sldMk cId="4227434441" sldId="273"/>
            <ac:picMk id="7" creationId="{8DBA0B8D-8FD0-4C48-8F45-7950854B3AFB}"/>
          </ac:picMkLst>
        </pc:picChg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3608132437" sldId="274"/>
        </pc:sldMkLst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2765375481" sldId="275"/>
        </pc:sldMkLst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3148612319" sldId="276"/>
        </pc:sldMkLst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2913281964" sldId="277"/>
        </pc:sldMkLst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3415789902" sldId="278"/>
        </pc:sldMkLst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3603273602" sldId="279"/>
        </pc:sldMkLst>
      </pc:sldChg>
      <pc:sldChg chg="del">
        <pc:chgData name="LI, Zecheng [Student]" userId="d4ae3337-befb-4846-8d7b-5d3def79ade7" providerId="ADAL" clId="{603F0FEC-74B0-449D-8E1D-037009A2295A}" dt="2021-11-15T13:02:44.399" v="859" actId="47"/>
        <pc:sldMkLst>
          <pc:docMk/>
          <pc:sldMk cId="3097348094" sldId="280"/>
        </pc:sldMkLst>
      </pc:sldChg>
      <pc:sldChg chg="modSp del mod">
        <pc:chgData name="LI, Zecheng [Student]" userId="d4ae3337-befb-4846-8d7b-5d3def79ade7" providerId="ADAL" clId="{603F0FEC-74B0-449D-8E1D-037009A2295A}" dt="2021-11-19T08:31:29.529" v="2808" actId="47"/>
        <pc:sldMkLst>
          <pc:docMk/>
          <pc:sldMk cId="2129265900" sldId="286"/>
        </pc:sldMkLst>
        <pc:spChg chg="mod">
          <ac:chgData name="LI, Zecheng [Student]" userId="d4ae3337-befb-4846-8d7b-5d3def79ade7" providerId="ADAL" clId="{603F0FEC-74B0-449D-8E1D-037009A2295A}" dt="2021-11-15T14:35:26.971" v="2376" actId="2711"/>
          <ac:spMkLst>
            <pc:docMk/>
            <pc:sldMk cId="2129265900" sldId="286"/>
            <ac:spMk id="3" creationId="{7E7CB7F6-D1C2-4BB9-82B3-AD28C9776274}"/>
          </ac:spMkLst>
        </pc:spChg>
      </pc:sldChg>
      <pc:sldChg chg="addSp delSp modSp mod modAnim">
        <pc:chgData name="LI, Zecheng [Student]" userId="d4ae3337-befb-4846-8d7b-5d3def79ade7" providerId="ADAL" clId="{603F0FEC-74B0-449D-8E1D-037009A2295A}" dt="2021-11-19T13:44:10.507" v="5374" actId="2711"/>
        <pc:sldMkLst>
          <pc:docMk/>
          <pc:sldMk cId="1683678443" sldId="287"/>
        </pc:sldMkLst>
        <pc:spChg chg="mod">
          <ac:chgData name="LI, Zecheng [Student]" userId="d4ae3337-befb-4846-8d7b-5d3def79ade7" providerId="ADAL" clId="{603F0FEC-74B0-449D-8E1D-037009A2295A}" dt="2021-11-15T13:10:38.568" v="932" actId="338"/>
          <ac:spMkLst>
            <pc:docMk/>
            <pc:sldMk cId="1683678443" sldId="287"/>
            <ac:spMk id="2" creationId="{B8157CDF-8659-4C51-B019-DE88557E35F8}"/>
          </ac:spMkLst>
        </pc:spChg>
        <pc:spChg chg="add del mod">
          <ac:chgData name="LI, Zecheng [Student]" userId="d4ae3337-befb-4846-8d7b-5d3def79ade7" providerId="ADAL" clId="{603F0FEC-74B0-449D-8E1D-037009A2295A}" dt="2021-11-15T14:10:28.677" v="2046" actId="478"/>
          <ac:spMkLst>
            <pc:docMk/>
            <pc:sldMk cId="1683678443" sldId="287"/>
            <ac:spMk id="3" creationId="{8840987E-0C7C-4EB0-8658-FC016018B973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1" creationId="{A879A3BD-1888-4C0A-AA65-DE979A00ADEC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2" creationId="{11BD42FD-9E99-4828-B250-A92FC7890B06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3" creationId="{7432BCC1-8A80-4C11-82A9-8A4E8C4219B1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4" creationId="{403B6EAB-8BF8-4F0B-80AF-48DD2455A79A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5" creationId="{EDBBFBC8-3F6A-4E9A-9908-8B0BA65C0A72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6" creationId="{2CA402C4-404D-4803-B4A5-33500B873375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7" creationId="{5533EAE1-0337-4340-837E-7319BA3C0634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8" creationId="{AF48393B-2FF9-422B-8170-F2F1FB1FFABC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19" creationId="{5A48247B-982B-4377-9FC8-2509955B62FB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0" creationId="{12BC218B-21BD-4B79-8E58-DAA20DC5961F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1" creationId="{1DD90C65-9D14-4843-9316-592E40AB870D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2" creationId="{F07A9B20-4EB3-46C6-BEF2-470A1D22AF23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3" creationId="{88D13739-D584-4D00-9E4B-C56719573784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4" creationId="{C2FE9B47-A8AD-4585-B830-EAE321DBB706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5" creationId="{FB828B2F-2F85-4C8E-B43F-CB9CDFA947F5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6" creationId="{D7BE3343-EE6D-4E10-A507-5377AF716B8F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7" creationId="{4D518082-539E-4EE4-899E-1263193FF0D1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8" creationId="{D9E248C5-EFCF-4D5F-B3D2-00B9F556C004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29" creationId="{290212FE-17C6-47A7-BC1B-797A8E871B47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0" creationId="{A944E4E4-8A1C-493F-8105-1AB80F83B941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1" creationId="{AB6F2DCE-AD35-4D5B-887E-F12032E37657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2" creationId="{2B7AFD1D-55BA-44BC-997D-5FA3CAC3843E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3" creationId="{3628ABE7-BCCC-40B0-803D-7C4F75D91937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4" creationId="{D9614B4F-A36C-4861-99CB-36A74A565005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5" creationId="{FC15F0D3-956C-45D0-8983-CB5CDED0C250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6" creationId="{3D8E3EC8-EB81-4844-A7B9-A91426AA9D98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7" creationId="{3549696A-CC5A-4489-B0F6-B49AA02A2E72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8" creationId="{7E8C348C-12C8-4F33-8295-02E25C3F643B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39" creationId="{D957B038-D38D-46E8-BFF6-5917B9B44564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0" creationId="{F7F9BC7F-8FC6-4D42-9FBC-7A2D7BEB1447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1" creationId="{F25774EA-4833-4492-965D-D31BB18D8B75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2" creationId="{0A55C142-4129-4819-92BF-F279B9CDA0CE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3" creationId="{8CF36E25-A20A-4584-8226-A7A156A4B98D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4" creationId="{A5C0654D-8F92-4EEF-B0F2-552078F4DA42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5" creationId="{465F2F68-3E4A-432C-B5C6-307AE056932E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6" creationId="{62D93157-BCFD-40EB-9606-D710A171B857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7" creationId="{243E113C-FFFB-42E5-A7EA-B2D07D8E7A21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8" creationId="{3398F5E5-8DCB-4055-973E-CABFC7A4D8AE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49" creationId="{E54A281C-33C5-4120-8169-C9915834239C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0" creationId="{2E7089FA-AEF1-4810-A4EC-A079C366D145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1" creationId="{6316B18D-77B9-44BA-B665-4E7651B50A1E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2" creationId="{1A5522B1-F7E3-4A6E-B4C2-D17021275955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3" creationId="{3F3D26C7-2737-4B03-A4E0-0471E3405C2F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4" creationId="{8D423229-CD26-4353-9737-1423C32DA452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5" creationId="{90DEEB49-E2F9-40A7-A3D9-67D42AA2E32C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6" creationId="{005299D7-3B2C-4C1B-9830-5585E384D388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7" creationId="{F564F19F-E5E3-41DD-A7BB-B82C38469037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8" creationId="{9AA9941A-C7BE-4277-B8D1-63820CB10E0B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59" creationId="{3242ABE6-268C-411A-9A43-D33BA4F75E39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0" creationId="{37FCC3A3-D22E-4BC0-9A6E-68DF83747821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1" creationId="{DE7868BA-AD54-4D89-BE79-311FF5DDB9DD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2" creationId="{088DF870-28A2-4D8A-99CC-A03A5CA0885B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3" creationId="{E3F94686-A398-47BE-98EA-D6F3BF6FB728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4" creationId="{62AED885-5B35-42CC-B721-B94FE706FE5E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5" creationId="{214549EF-0B00-44DF-AB93-D1033BFEDE21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6" creationId="{CDACF41C-A0A2-4AD8-905B-7952256A574A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7" creationId="{751596B5-4008-48BA-85A2-C4F35CA47BDA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8" creationId="{5A55CA10-16BA-476B-82A1-4DA44062F1F4}"/>
          </ac:spMkLst>
        </pc:spChg>
        <pc:spChg chg="mod topLvl">
          <ac:chgData name="LI, Zecheng [Student]" userId="d4ae3337-befb-4846-8d7b-5d3def79ade7" providerId="ADAL" clId="{603F0FEC-74B0-449D-8E1D-037009A2295A}" dt="2021-11-15T13:09:58.463" v="916" actId="165"/>
          <ac:spMkLst>
            <pc:docMk/>
            <pc:sldMk cId="1683678443" sldId="287"/>
            <ac:spMk id="69" creationId="{836D3370-A93F-4BBC-931E-3353070C54DC}"/>
          </ac:spMkLst>
        </pc:spChg>
        <pc:spChg chg="del mod topLvl">
          <ac:chgData name="LI, Zecheng [Student]" userId="d4ae3337-befb-4846-8d7b-5d3def79ade7" providerId="ADAL" clId="{603F0FEC-74B0-449D-8E1D-037009A2295A}" dt="2021-11-15T13:17:12.534" v="1037" actId="478"/>
          <ac:spMkLst>
            <pc:docMk/>
            <pc:sldMk cId="1683678443" sldId="287"/>
            <ac:spMk id="72" creationId="{A924034F-3531-4B1A-9A34-E4A46FE2F6DC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3" creationId="{FA23031D-AE1F-4AF8-A62A-60942DA56667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4" creationId="{9D4737A0-7DE9-42A5-9962-5D21FCB4045E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5" creationId="{3C228AE1-4C74-40E8-AAE4-FFEE21E7C52A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6" creationId="{C05D7F9A-1D80-4CCB-9DD6-F36E143766FE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7" creationId="{0DC51930-418C-410D-AB30-30D05E7E0AF1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8" creationId="{6E01F207-9B33-4B9C-942D-9D965679CBE8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79" creationId="{94738296-7A4E-4DFE-9CFD-877207AFFD71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80" creationId="{0FE26298-FBEB-4E02-83DC-524ED0EBD370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81" creationId="{465F3649-DD87-4CCD-BF93-77674FCE9B7A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82" creationId="{EC47C3AD-0AD1-4319-8297-CE8568D3E362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83" creationId="{1AA78CFA-E21D-4484-95C6-98E5861D3EE5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84" creationId="{93852C6D-542B-4B1E-AA7A-E12BFC0A02FF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85" creationId="{323DEA07-D2DD-4EF2-A3A6-D67688F7F0D0}"/>
          </ac:spMkLst>
        </pc:spChg>
        <pc:spChg chg="mod topLvl">
          <ac:chgData name="LI, Zecheng [Student]" userId="d4ae3337-befb-4846-8d7b-5d3def79ade7" providerId="ADAL" clId="{603F0FEC-74B0-449D-8E1D-037009A2295A}" dt="2021-11-15T13:19:13.307" v="1075" actId="1076"/>
          <ac:spMkLst>
            <pc:docMk/>
            <pc:sldMk cId="1683678443" sldId="287"/>
            <ac:spMk id="86" creationId="{6726CB77-FD93-49C7-8E32-8BFD599A72CA}"/>
          </ac:spMkLst>
        </pc:spChg>
        <pc:spChg chg="mod topLvl">
          <ac:chgData name="LI, Zecheng [Student]" userId="d4ae3337-befb-4846-8d7b-5d3def79ade7" providerId="ADAL" clId="{603F0FEC-74B0-449D-8E1D-037009A2295A}" dt="2021-11-15T13:15:32.253" v="951" actId="165"/>
          <ac:spMkLst>
            <pc:docMk/>
            <pc:sldMk cId="1683678443" sldId="287"/>
            <ac:spMk id="87" creationId="{855E796A-42A2-49D7-B86A-E0E378E5783B}"/>
          </ac:spMkLst>
        </pc:spChg>
        <pc:spChg chg="mod topLvl">
          <ac:chgData name="LI, Zecheng [Student]" userId="d4ae3337-befb-4846-8d7b-5d3def79ade7" providerId="ADAL" clId="{603F0FEC-74B0-449D-8E1D-037009A2295A}" dt="2021-11-15T13:15:32.253" v="951" actId="165"/>
          <ac:spMkLst>
            <pc:docMk/>
            <pc:sldMk cId="1683678443" sldId="287"/>
            <ac:spMk id="88" creationId="{C4863B93-AB20-47DA-922F-C6002274336C}"/>
          </ac:spMkLst>
        </pc:spChg>
        <pc:spChg chg="del mod topLvl">
          <ac:chgData name="LI, Zecheng [Student]" userId="d4ae3337-befb-4846-8d7b-5d3def79ade7" providerId="ADAL" clId="{603F0FEC-74B0-449D-8E1D-037009A2295A}" dt="2021-11-15T13:17:15.526" v="1039" actId="478"/>
          <ac:spMkLst>
            <pc:docMk/>
            <pc:sldMk cId="1683678443" sldId="287"/>
            <ac:spMk id="89" creationId="{2E702E03-2554-4FE9-9B9F-4D3943B4FE6A}"/>
          </ac:spMkLst>
        </pc:spChg>
        <pc:spChg chg="del mod topLvl">
          <ac:chgData name="LI, Zecheng [Student]" userId="d4ae3337-befb-4846-8d7b-5d3def79ade7" providerId="ADAL" clId="{603F0FEC-74B0-449D-8E1D-037009A2295A}" dt="2021-11-15T13:17:14.325" v="1038" actId="478"/>
          <ac:spMkLst>
            <pc:docMk/>
            <pc:sldMk cId="1683678443" sldId="287"/>
            <ac:spMk id="90" creationId="{329339E6-0768-4F29-A528-5B77D59416D1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91" creationId="{9D527A90-8C78-45B0-A74D-6BDE392784A4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92" creationId="{AF1B01BD-DD02-4734-93B6-956B277D5299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93" creationId="{F9B65591-1DD0-459A-970C-5A988CE8384C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94" creationId="{2C3BFB57-516F-417E-B076-68644029B9EA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95" creationId="{DEC97752-7470-487F-8F73-99A39B9311EC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96" creationId="{5F5A2B14-DA08-497A-BDC0-8103BBE0BD24}"/>
          </ac:spMkLst>
        </pc:spChg>
        <pc:spChg chg="del mod topLvl">
          <ac:chgData name="LI, Zecheng [Student]" userId="d4ae3337-befb-4846-8d7b-5d3def79ade7" providerId="ADAL" clId="{603F0FEC-74B0-449D-8E1D-037009A2295A}" dt="2021-11-15T13:19:00.806" v="1062" actId="478"/>
          <ac:spMkLst>
            <pc:docMk/>
            <pc:sldMk cId="1683678443" sldId="287"/>
            <ac:spMk id="97" creationId="{AB1C8071-4CAA-4422-BA41-CCDE5B85C887}"/>
          </ac:spMkLst>
        </pc:spChg>
        <pc:spChg chg="del mod topLvl">
          <ac:chgData name="LI, Zecheng [Student]" userId="d4ae3337-befb-4846-8d7b-5d3def79ade7" providerId="ADAL" clId="{603F0FEC-74B0-449D-8E1D-037009A2295A}" dt="2021-11-15T13:19:12.021" v="1074" actId="478"/>
          <ac:spMkLst>
            <pc:docMk/>
            <pc:sldMk cId="1683678443" sldId="287"/>
            <ac:spMk id="98" creationId="{FCFC8C83-77C9-4C8A-8B4F-D876E2A733C0}"/>
          </ac:spMkLst>
        </pc:spChg>
        <pc:spChg chg="del mod topLvl">
          <ac:chgData name="LI, Zecheng [Student]" userId="d4ae3337-befb-4846-8d7b-5d3def79ade7" providerId="ADAL" clId="{603F0FEC-74B0-449D-8E1D-037009A2295A}" dt="2021-11-15T13:19:03.460" v="1064" actId="478"/>
          <ac:spMkLst>
            <pc:docMk/>
            <pc:sldMk cId="1683678443" sldId="287"/>
            <ac:spMk id="99" creationId="{718AC080-5048-4699-8571-BC6C29A1F73F}"/>
          </ac:spMkLst>
        </pc:spChg>
        <pc:spChg chg="del mod topLvl">
          <ac:chgData name="LI, Zecheng [Student]" userId="d4ae3337-befb-4846-8d7b-5d3def79ade7" providerId="ADAL" clId="{603F0FEC-74B0-449D-8E1D-037009A2295A}" dt="2021-11-15T13:19:03.460" v="1064" actId="478"/>
          <ac:spMkLst>
            <pc:docMk/>
            <pc:sldMk cId="1683678443" sldId="287"/>
            <ac:spMk id="100" creationId="{CD81B603-26C6-4F1B-A355-A673E7C17B66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01" creationId="{9A7E6FFB-D966-4A76-86B4-C6FE4DD75F78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02" creationId="{5951E828-718A-4591-B0F4-467B9FBA2C10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03" creationId="{D348C9A0-C0BC-4113-A80B-C06253E5A14B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04" creationId="{B9A99C64-5BF0-4AB5-8A07-3B7BF2BA1500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105" creationId="{C303A418-7276-45D8-870E-B0034B732A18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106" creationId="{D78DADBA-0DDE-4B2A-83B9-FBBD9619472B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107" creationId="{C179A8CB-D2AE-42D0-B07C-C40557D2428D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108" creationId="{E83BDA32-42A5-4520-81C2-52371211AC6B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109" creationId="{E65D9D87-BC29-4E03-B1F4-26EAAEF90BB2}"/>
          </ac:spMkLst>
        </pc:spChg>
        <pc:spChg chg="del mod topLvl">
          <ac:chgData name="LI, Zecheng [Student]" userId="d4ae3337-befb-4846-8d7b-5d3def79ade7" providerId="ADAL" clId="{603F0FEC-74B0-449D-8E1D-037009A2295A}" dt="2021-11-15T13:19:09.973" v="1072" actId="478"/>
          <ac:spMkLst>
            <pc:docMk/>
            <pc:sldMk cId="1683678443" sldId="287"/>
            <ac:spMk id="110" creationId="{DB402EB5-211F-4828-9061-B3A651A31963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11" creationId="{6E56AF7D-778D-4FAB-AA03-7C3423EF10B3}"/>
          </ac:spMkLst>
        </pc:spChg>
        <pc:spChg chg="del mod topLvl">
          <ac:chgData name="LI, Zecheng [Student]" userId="d4ae3337-befb-4846-8d7b-5d3def79ade7" providerId="ADAL" clId="{603F0FEC-74B0-449D-8E1D-037009A2295A}" dt="2021-11-15T13:19:07.605" v="1068" actId="478"/>
          <ac:spMkLst>
            <pc:docMk/>
            <pc:sldMk cId="1683678443" sldId="287"/>
            <ac:spMk id="112" creationId="{9332949C-C987-4FBF-BB7B-0645B60F456C}"/>
          </ac:spMkLst>
        </pc:spChg>
        <pc:spChg chg="del mod topLvl">
          <ac:chgData name="LI, Zecheng [Student]" userId="d4ae3337-befb-4846-8d7b-5d3def79ade7" providerId="ADAL" clId="{603F0FEC-74B0-449D-8E1D-037009A2295A}" dt="2021-11-15T13:19:07.605" v="1068" actId="478"/>
          <ac:spMkLst>
            <pc:docMk/>
            <pc:sldMk cId="1683678443" sldId="287"/>
            <ac:spMk id="113" creationId="{73A763B6-44D0-4848-9E80-90E00BB45CFB}"/>
          </ac:spMkLst>
        </pc:spChg>
        <pc:spChg chg="del mod topLvl">
          <ac:chgData name="LI, Zecheng [Student]" userId="d4ae3337-befb-4846-8d7b-5d3def79ade7" providerId="ADAL" clId="{603F0FEC-74B0-449D-8E1D-037009A2295A}" dt="2021-11-15T13:19:05.381" v="1066" actId="478"/>
          <ac:spMkLst>
            <pc:docMk/>
            <pc:sldMk cId="1683678443" sldId="287"/>
            <ac:spMk id="114" creationId="{E5436699-5E16-4F30-A110-9AD16812DDE5}"/>
          </ac:spMkLst>
        </pc:spChg>
        <pc:spChg chg="del mod topLvl">
          <ac:chgData name="LI, Zecheng [Student]" userId="d4ae3337-befb-4846-8d7b-5d3def79ade7" providerId="ADAL" clId="{603F0FEC-74B0-449D-8E1D-037009A2295A}" dt="2021-11-15T13:19:02.421" v="1063" actId="478"/>
          <ac:spMkLst>
            <pc:docMk/>
            <pc:sldMk cId="1683678443" sldId="287"/>
            <ac:spMk id="115" creationId="{738364ED-7EF8-49B4-957E-AF60ED315526}"/>
          </ac:spMkLst>
        </pc:spChg>
        <pc:spChg chg="del mod topLvl">
          <ac:chgData name="LI, Zecheng [Student]" userId="d4ae3337-befb-4846-8d7b-5d3def79ade7" providerId="ADAL" clId="{603F0FEC-74B0-449D-8E1D-037009A2295A}" dt="2021-11-15T13:19:04.581" v="1065" actId="478"/>
          <ac:spMkLst>
            <pc:docMk/>
            <pc:sldMk cId="1683678443" sldId="287"/>
            <ac:spMk id="116" creationId="{F4989159-837C-4E50-B992-EA90CA7279CB}"/>
          </ac:spMkLst>
        </pc:spChg>
        <pc:spChg chg="del mod topLvl">
          <ac:chgData name="LI, Zecheng [Student]" userId="d4ae3337-befb-4846-8d7b-5d3def79ade7" providerId="ADAL" clId="{603F0FEC-74B0-449D-8E1D-037009A2295A}" dt="2021-11-15T13:19:04.581" v="1065" actId="478"/>
          <ac:spMkLst>
            <pc:docMk/>
            <pc:sldMk cId="1683678443" sldId="287"/>
            <ac:spMk id="117" creationId="{30B6E1FF-F7C2-42CB-A452-431407C86A17}"/>
          </ac:spMkLst>
        </pc:spChg>
        <pc:spChg chg="del mod topLvl">
          <ac:chgData name="LI, Zecheng [Student]" userId="d4ae3337-befb-4846-8d7b-5d3def79ade7" providerId="ADAL" clId="{603F0FEC-74B0-449D-8E1D-037009A2295A}" dt="2021-11-15T13:19:04.581" v="1065" actId="478"/>
          <ac:spMkLst>
            <pc:docMk/>
            <pc:sldMk cId="1683678443" sldId="287"/>
            <ac:spMk id="118" creationId="{D4B7C4C1-03DA-4B3C-8D74-5CF3CA1F13A2}"/>
          </ac:spMkLst>
        </pc:spChg>
        <pc:spChg chg="del mod topLvl">
          <ac:chgData name="LI, Zecheng [Student]" userId="d4ae3337-befb-4846-8d7b-5d3def79ade7" providerId="ADAL" clId="{603F0FEC-74B0-449D-8E1D-037009A2295A}" dt="2021-11-15T13:19:07.605" v="1068" actId="478"/>
          <ac:spMkLst>
            <pc:docMk/>
            <pc:sldMk cId="1683678443" sldId="287"/>
            <ac:spMk id="119" creationId="{9904A22E-8D1F-4747-AE27-3A22CE7CC60C}"/>
          </ac:spMkLst>
        </pc:spChg>
        <pc:spChg chg="del mod topLvl">
          <ac:chgData name="LI, Zecheng [Student]" userId="d4ae3337-befb-4846-8d7b-5d3def79ade7" providerId="ADAL" clId="{603F0FEC-74B0-449D-8E1D-037009A2295A}" dt="2021-11-15T13:19:07.605" v="1068" actId="478"/>
          <ac:spMkLst>
            <pc:docMk/>
            <pc:sldMk cId="1683678443" sldId="287"/>
            <ac:spMk id="120" creationId="{E312EA3D-BC90-412D-BB99-DD2758A2114A}"/>
          </ac:spMkLst>
        </pc:spChg>
        <pc:spChg chg="del mod topLvl">
          <ac:chgData name="LI, Zecheng [Student]" userId="d4ae3337-befb-4846-8d7b-5d3def79ade7" providerId="ADAL" clId="{603F0FEC-74B0-449D-8E1D-037009A2295A}" dt="2021-11-15T13:19:07.605" v="1068" actId="478"/>
          <ac:spMkLst>
            <pc:docMk/>
            <pc:sldMk cId="1683678443" sldId="287"/>
            <ac:spMk id="121" creationId="{2B3F590D-3D78-4468-916A-BA50B9D00922}"/>
          </ac:spMkLst>
        </pc:spChg>
        <pc:spChg chg="del mod topLvl">
          <ac:chgData name="LI, Zecheng [Student]" userId="d4ae3337-befb-4846-8d7b-5d3def79ade7" providerId="ADAL" clId="{603F0FEC-74B0-449D-8E1D-037009A2295A}" dt="2021-11-15T13:19:09.077" v="1070" actId="478"/>
          <ac:spMkLst>
            <pc:docMk/>
            <pc:sldMk cId="1683678443" sldId="287"/>
            <ac:spMk id="122" creationId="{D2A69E20-3AEE-42AF-8FBA-682504C33DF8}"/>
          </ac:spMkLst>
        </pc:spChg>
        <pc:spChg chg="del mod topLvl">
          <ac:chgData name="LI, Zecheng [Student]" userId="d4ae3337-befb-4846-8d7b-5d3def79ade7" providerId="ADAL" clId="{603F0FEC-74B0-449D-8E1D-037009A2295A}" dt="2021-11-15T13:19:10.932" v="1073" actId="478"/>
          <ac:spMkLst>
            <pc:docMk/>
            <pc:sldMk cId="1683678443" sldId="287"/>
            <ac:spMk id="123" creationId="{482AA453-4823-4657-B851-8E9A3134F22B}"/>
          </ac:spMkLst>
        </pc:spChg>
        <pc:spChg chg="mod topLvl">
          <ac:chgData name="LI, Zecheng [Student]" userId="d4ae3337-befb-4846-8d7b-5d3def79ade7" providerId="ADAL" clId="{603F0FEC-74B0-449D-8E1D-037009A2295A}" dt="2021-11-15T13:15:32.253" v="951" actId="165"/>
          <ac:spMkLst>
            <pc:docMk/>
            <pc:sldMk cId="1683678443" sldId="287"/>
            <ac:spMk id="124" creationId="{C3B26015-7B1F-47AF-AB4B-31A3FB51FC7F}"/>
          </ac:spMkLst>
        </pc:spChg>
        <pc:spChg chg="del mod topLvl">
          <ac:chgData name="LI, Zecheng [Student]" userId="d4ae3337-befb-4846-8d7b-5d3def79ade7" providerId="ADAL" clId="{603F0FEC-74B0-449D-8E1D-037009A2295A}" dt="2021-11-15T13:19:08.549" v="1069" actId="478"/>
          <ac:spMkLst>
            <pc:docMk/>
            <pc:sldMk cId="1683678443" sldId="287"/>
            <ac:spMk id="125" creationId="{0FF95500-E001-4280-8C91-813A4D164C86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26" creationId="{D8804347-353A-40F7-935C-4AB94EE9F3F3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27" creationId="{CCB8279E-544C-408F-B16E-EE958C2BEDE8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28" creationId="{9BE2B809-980D-4E67-A9FA-1C261EC21F87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29" creationId="{15B657B5-EABD-44AB-BB66-2F35209D93AF}"/>
          </ac:spMkLst>
        </pc:spChg>
        <pc:spChg chg="del mod topLvl">
          <ac:chgData name="LI, Zecheng [Student]" userId="d4ae3337-befb-4846-8d7b-5d3def79ade7" providerId="ADAL" clId="{603F0FEC-74B0-449D-8E1D-037009A2295A}" dt="2021-11-15T13:19:06.309" v="1067" actId="478"/>
          <ac:spMkLst>
            <pc:docMk/>
            <pc:sldMk cId="1683678443" sldId="287"/>
            <ac:spMk id="130" creationId="{37DF6160-88B9-4CCA-9C0D-6EEA1B2AA032}"/>
          </ac:spMkLst>
        </pc:spChg>
        <pc:spChg chg="add mod">
          <ac:chgData name="LI, Zecheng [Student]" userId="d4ae3337-befb-4846-8d7b-5d3def79ade7" providerId="ADAL" clId="{603F0FEC-74B0-449D-8E1D-037009A2295A}" dt="2021-11-19T13:44:10.507" v="5374" actId="2711"/>
          <ac:spMkLst>
            <pc:docMk/>
            <pc:sldMk cId="1683678443" sldId="287"/>
            <ac:spMk id="132" creationId="{EDDF0C82-40FC-4C8E-BDC8-1391D92C4DB0}"/>
          </ac:spMkLst>
        </pc:spChg>
        <pc:spChg chg="add del mod">
          <ac:chgData name="LI, Zecheng [Student]" userId="d4ae3337-befb-4846-8d7b-5d3def79ade7" providerId="ADAL" clId="{603F0FEC-74B0-449D-8E1D-037009A2295A}" dt="2021-11-15T13:18:30.567" v="1055"/>
          <ac:spMkLst>
            <pc:docMk/>
            <pc:sldMk cId="1683678443" sldId="287"/>
            <ac:spMk id="133" creationId="{2C95EF52-3811-4605-9285-3899D7F238DC}"/>
          </ac:spMkLst>
        </pc:spChg>
        <pc:spChg chg="add del mod">
          <ac:chgData name="LI, Zecheng [Student]" userId="d4ae3337-befb-4846-8d7b-5d3def79ade7" providerId="ADAL" clId="{603F0FEC-74B0-449D-8E1D-037009A2295A}" dt="2021-11-15T13:19:57.333" v="1077"/>
          <ac:spMkLst>
            <pc:docMk/>
            <pc:sldMk cId="1683678443" sldId="287"/>
            <ac:spMk id="134" creationId="{07569139-9E04-4349-AD22-16D06805AD4E}"/>
          </ac:spMkLst>
        </pc:spChg>
        <pc:spChg chg="add del mod">
          <ac:chgData name="LI, Zecheng [Student]" userId="d4ae3337-befb-4846-8d7b-5d3def79ade7" providerId="ADAL" clId="{603F0FEC-74B0-449D-8E1D-037009A2295A}" dt="2021-11-15T13:19:57.333" v="1077"/>
          <ac:spMkLst>
            <pc:docMk/>
            <pc:sldMk cId="1683678443" sldId="287"/>
            <ac:spMk id="135" creationId="{E7455876-BC8B-4CE6-B196-920A941943D9}"/>
          </ac:spMkLst>
        </pc:spChg>
        <pc:spChg chg="add del mod">
          <ac:chgData name="LI, Zecheng [Student]" userId="d4ae3337-befb-4846-8d7b-5d3def79ade7" providerId="ADAL" clId="{603F0FEC-74B0-449D-8E1D-037009A2295A}" dt="2021-11-15T13:20:00.917" v="1079"/>
          <ac:spMkLst>
            <pc:docMk/>
            <pc:sldMk cId="1683678443" sldId="287"/>
            <ac:spMk id="136" creationId="{6B3039BD-A09E-4FB9-8DC0-499FA33BA4DE}"/>
          </ac:spMkLst>
        </pc:spChg>
        <pc:spChg chg="add del mod">
          <ac:chgData name="LI, Zecheng [Student]" userId="d4ae3337-befb-4846-8d7b-5d3def79ade7" providerId="ADAL" clId="{603F0FEC-74B0-449D-8E1D-037009A2295A}" dt="2021-11-15T13:20:00.917" v="1079"/>
          <ac:spMkLst>
            <pc:docMk/>
            <pc:sldMk cId="1683678443" sldId="287"/>
            <ac:spMk id="137" creationId="{DCF21EDD-D82B-4AE4-8C42-536ACF8BE5EF}"/>
          </ac:spMkLst>
        </pc:spChg>
        <pc:spChg chg="add mod">
          <ac:chgData name="LI, Zecheng [Student]" userId="d4ae3337-befb-4846-8d7b-5d3def79ade7" providerId="ADAL" clId="{603F0FEC-74B0-449D-8E1D-037009A2295A}" dt="2021-11-15T14:20:01.942" v="2212" actId="20577"/>
          <ac:spMkLst>
            <pc:docMk/>
            <pc:sldMk cId="1683678443" sldId="287"/>
            <ac:spMk id="217" creationId="{A71EA764-081E-4D25-9496-B37B62B6165A}"/>
          </ac:spMkLst>
        </pc:spChg>
        <pc:grpChg chg="mod">
          <ac:chgData name="LI, Zecheng [Student]" userId="d4ae3337-befb-4846-8d7b-5d3def79ade7" providerId="ADAL" clId="{603F0FEC-74B0-449D-8E1D-037009A2295A}" dt="2021-11-15T13:10:38.568" v="932" actId="338"/>
          <ac:grpSpMkLst>
            <pc:docMk/>
            <pc:sldMk cId="1683678443" sldId="287"/>
            <ac:grpSpMk id="1" creationId="{00000000-0000-0000-0000-000000000000}"/>
          </ac:grpSpMkLst>
        </pc:grpChg>
        <pc:grpChg chg="add del mod">
          <ac:chgData name="LI, Zecheng [Student]" userId="d4ae3337-befb-4846-8d7b-5d3def79ade7" providerId="ADAL" clId="{603F0FEC-74B0-449D-8E1D-037009A2295A}" dt="2021-11-15T13:09:58.463" v="916" actId="165"/>
          <ac:grpSpMkLst>
            <pc:docMk/>
            <pc:sldMk cId="1683678443" sldId="287"/>
            <ac:grpSpMk id="10" creationId="{058A9F46-47CF-43CD-B8C5-7A4D3E2FF2C1}"/>
          </ac:grpSpMkLst>
        </pc:grpChg>
        <pc:grpChg chg="add mod">
          <ac:chgData name="LI, Zecheng [Student]" userId="d4ae3337-befb-4846-8d7b-5d3def79ade7" providerId="ADAL" clId="{603F0FEC-74B0-449D-8E1D-037009A2295A}" dt="2021-11-15T13:09:57.170" v="914" actId="164"/>
          <ac:grpSpMkLst>
            <pc:docMk/>
            <pc:sldMk cId="1683678443" sldId="287"/>
            <ac:grpSpMk id="70" creationId="{38AC3C48-E917-4414-BFA9-E8709E36821B}"/>
          </ac:grpSpMkLst>
        </pc:grpChg>
        <pc:grpChg chg="del mod">
          <ac:chgData name="LI, Zecheng [Student]" userId="d4ae3337-befb-4846-8d7b-5d3def79ade7" providerId="ADAL" clId="{603F0FEC-74B0-449D-8E1D-037009A2295A}" dt="2021-11-15T13:10:41.382" v="933" actId="165"/>
          <ac:grpSpMkLst>
            <pc:docMk/>
            <pc:sldMk cId="1683678443" sldId="287"/>
            <ac:grpSpMk id="71" creationId="{3CA64F2E-B6F0-4F3A-A24F-A89643F700A1}"/>
          </ac:grpSpMkLst>
        </pc:grpChg>
        <pc:grpChg chg="add del mod">
          <ac:chgData name="LI, Zecheng [Student]" userId="d4ae3337-befb-4846-8d7b-5d3def79ade7" providerId="ADAL" clId="{603F0FEC-74B0-449D-8E1D-037009A2295A}" dt="2021-11-15T13:15:32.253" v="951" actId="165"/>
          <ac:grpSpMkLst>
            <pc:docMk/>
            <pc:sldMk cId="1683678443" sldId="287"/>
            <ac:grpSpMk id="131" creationId="{BA055988-119E-4F97-BF7A-2E7B4D73B849}"/>
          </ac:grpSpMkLst>
        </pc:grpChg>
        <pc:grpChg chg="add del mod">
          <ac:chgData name="LI, Zecheng [Student]" userId="d4ae3337-befb-4846-8d7b-5d3def79ade7" providerId="ADAL" clId="{603F0FEC-74B0-449D-8E1D-037009A2295A}" dt="2021-11-15T14:16:00.247" v="2101" actId="21"/>
          <ac:grpSpMkLst>
            <pc:docMk/>
            <pc:sldMk cId="1683678443" sldId="287"/>
            <ac:grpSpMk id="164" creationId="{FE39ECA6-17F5-482A-AEC9-AEAB99C271FA}"/>
          </ac:grpSpMkLst>
        </pc:grpChg>
        <pc:grpChg chg="add del mod">
          <ac:chgData name="LI, Zecheng [Student]" userId="d4ae3337-befb-4846-8d7b-5d3def79ade7" providerId="ADAL" clId="{603F0FEC-74B0-449D-8E1D-037009A2295A}" dt="2021-11-15T14:16:00.247" v="2101" actId="21"/>
          <ac:grpSpMkLst>
            <pc:docMk/>
            <pc:sldMk cId="1683678443" sldId="287"/>
            <ac:grpSpMk id="165" creationId="{18391F4E-0529-424E-B1C6-95DD567D1A25}"/>
          </ac:grpSpMkLst>
        </pc:grpChg>
        <pc:grpChg chg="add del mod">
          <ac:chgData name="LI, Zecheng [Student]" userId="d4ae3337-befb-4846-8d7b-5d3def79ade7" providerId="ADAL" clId="{603F0FEC-74B0-449D-8E1D-037009A2295A}" dt="2021-11-15T14:16:00.247" v="2101" actId="21"/>
          <ac:grpSpMkLst>
            <pc:docMk/>
            <pc:sldMk cId="1683678443" sldId="287"/>
            <ac:grpSpMk id="168" creationId="{9D17751E-0E78-494B-87DF-F717BF2489EB}"/>
          </ac:grpSpMkLst>
        </pc:grpChg>
        <pc:grpChg chg="add mod">
          <ac:chgData name="LI, Zecheng [Student]" userId="d4ae3337-befb-4846-8d7b-5d3def79ade7" providerId="ADAL" clId="{603F0FEC-74B0-449D-8E1D-037009A2295A}" dt="2021-11-15T14:19:26.650" v="2175" actId="164"/>
          <ac:grpSpMkLst>
            <pc:docMk/>
            <pc:sldMk cId="1683678443" sldId="287"/>
            <ac:grpSpMk id="171" creationId="{C3B86214-D808-4205-BD42-65A32B131E39}"/>
          </ac:grpSpMkLst>
        </pc:grpChg>
        <pc:grpChg chg="mod">
          <ac:chgData name="LI, Zecheng [Student]" userId="d4ae3337-befb-4846-8d7b-5d3def79ade7" providerId="ADAL" clId="{603F0FEC-74B0-449D-8E1D-037009A2295A}" dt="2021-11-15T14:17:23.960" v="2137"/>
          <ac:grpSpMkLst>
            <pc:docMk/>
            <pc:sldMk cId="1683678443" sldId="287"/>
            <ac:grpSpMk id="172" creationId="{1467D4E3-1404-4E9F-9BA9-C022AF5C71FC}"/>
          </ac:grpSpMkLst>
        </pc:grpChg>
        <pc:grpChg chg="mod">
          <ac:chgData name="LI, Zecheng [Student]" userId="d4ae3337-befb-4846-8d7b-5d3def79ade7" providerId="ADAL" clId="{603F0FEC-74B0-449D-8E1D-037009A2295A}" dt="2021-11-15T14:17:23.960" v="2137"/>
          <ac:grpSpMkLst>
            <pc:docMk/>
            <pc:sldMk cId="1683678443" sldId="287"/>
            <ac:grpSpMk id="173" creationId="{C336DF99-568C-4204-9B97-008298F51EAF}"/>
          </ac:grpSpMkLst>
        </pc:grpChg>
        <pc:grpChg chg="add mod">
          <ac:chgData name="LI, Zecheng [Student]" userId="d4ae3337-befb-4846-8d7b-5d3def79ade7" providerId="ADAL" clId="{603F0FEC-74B0-449D-8E1D-037009A2295A}" dt="2021-11-15T14:19:26.650" v="2175" actId="164"/>
          <ac:grpSpMkLst>
            <pc:docMk/>
            <pc:sldMk cId="1683678443" sldId="287"/>
            <ac:grpSpMk id="215" creationId="{076A74B6-E020-438C-83F7-195BD96741AB}"/>
          </ac:grpSpMkLst>
        </pc:grpChg>
        <pc:grpChg chg="add del mod">
          <ac:chgData name="LI, Zecheng [Student]" userId="d4ae3337-befb-4846-8d7b-5d3def79ade7" providerId="ADAL" clId="{603F0FEC-74B0-449D-8E1D-037009A2295A}" dt="2021-11-15T14:19:36.834" v="2179" actId="478"/>
          <ac:grpSpMkLst>
            <pc:docMk/>
            <pc:sldMk cId="1683678443" sldId="287"/>
            <ac:grpSpMk id="216" creationId="{07FDB116-F963-4D2F-9575-C172F3EE0128}"/>
          </ac:grpSpMkLst>
        </pc:grpChg>
        <pc:picChg chg="add del mod ord">
          <ac:chgData name="LI, Zecheng [Student]" userId="d4ae3337-befb-4846-8d7b-5d3def79ade7" providerId="ADAL" clId="{603F0FEC-74B0-449D-8E1D-037009A2295A}" dt="2021-11-15T12:12:22.048" v="1" actId="22"/>
          <ac:picMkLst>
            <pc:docMk/>
            <pc:sldMk cId="1683678443" sldId="287"/>
            <ac:picMk id="5" creationId="{BCED6A33-7A15-44A1-A360-0DEE9466D0C2}"/>
          </ac:picMkLst>
        </pc:picChg>
        <pc:picChg chg="add del mod">
          <ac:chgData name="LI, Zecheng [Student]" userId="d4ae3337-befb-4846-8d7b-5d3def79ade7" providerId="ADAL" clId="{603F0FEC-74B0-449D-8E1D-037009A2295A}" dt="2021-11-15T13:08:39.222" v="893" actId="478"/>
          <ac:picMkLst>
            <pc:docMk/>
            <pc:sldMk cId="1683678443" sldId="287"/>
            <ac:picMk id="7" creationId="{245E14CB-AA63-46E6-B703-CC8EB2A59734}"/>
          </ac:picMkLst>
        </pc:picChg>
        <pc:picChg chg="add del mod">
          <ac:chgData name="LI, Zecheng [Student]" userId="d4ae3337-befb-4846-8d7b-5d3def79ade7" providerId="ADAL" clId="{603F0FEC-74B0-449D-8E1D-037009A2295A}" dt="2021-11-15T13:10:38.568" v="932" actId="338"/>
          <ac:picMkLst>
            <pc:docMk/>
            <pc:sldMk cId="1683678443" sldId="287"/>
            <ac:picMk id="9" creationId="{CA0714B0-755A-415C-9A2F-A6DE7DCB7249}"/>
          </ac:picMkLst>
        </pc:picChg>
        <pc:picChg chg="add del mod">
          <ac:chgData name="LI, Zecheng [Student]" userId="d4ae3337-befb-4846-8d7b-5d3def79ade7" providerId="ADAL" clId="{603F0FEC-74B0-449D-8E1D-037009A2295A}" dt="2021-11-15T14:14:09.409" v="2060" actId="478"/>
          <ac:picMkLst>
            <pc:docMk/>
            <pc:sldMk cId="1683678443" sldId="287"/>
            <ac:picMk id="139" creationId="{903F85E3-329D-42B9-BE32-8378963B56E0}"/>
          </ac:picMkLst>
        </pc:picChg>
        <pc:picChg chg="add del mod">
          <ac:chgData name="LI, Zecheng [Student]" userId="d4ae3337-befb-4846-8d7b-5d3def79ade7" providerId="ADAL" clId="{603F0FEC-74B0-449D-8E1D-037009A2295A}" dt="2021-11-15T14:14:09.192" v="2059" actId="478"/>
          <ac:picMkLst>
            <pc:docMk/>
            <pc:sldMk cId="1683678443" sldId="287"/>
            <ac:picMk id="141" creationId="{AAE2F0F5-A063-471B-A495-E4B5ABBD8153}"/>
          </ac:picMkLst>
        </pc:picChg>
        <pc:picChg chg="add del mod">
          <ac:chgData name="LI, Zecheng [Student]" userId="d4ae3337-befb-4846-8d7b-5d3def79ade7" providerId="ADAL" clId="{603F0FEC-74B0-449D-8E1D-037009A2295A}" dt="2021-11-15T14:14:36.341" v="2070" actId="478"/>
          <ac:picMkLst>
            <pc:docMk/>
            <pc:sldMk cId="1683678443" sldId="287"/>
            <ac:picMk id="143" creationId="{BEC174D6-EFAA-44D2-BFBE-81B1F9962DFA}"/>
          </ac:picMkLst>
        </pc:picChg>
        <pc:picChg chg="add del mod">
          <ac:chgData name="LI, Zecheng [Student]" userId="d4ae3337-befb-4846-8d7b-5d3def79ade7" providerId="ADAL" clId="{603F0FEC-74B0-449D-8E1D-037009A2295A}" dt="2021-11-15T14:14:35.490" v="2069" actId="478"/>
          <ac:picMkLst>
            <pc:docMk/>
            <pc:sldMk cId="1683678443" sldId="287"/>
            <ac:picMk id="145" creationId="{7D07F152-FC8D-47C6-9AD3-9E937CAB29D4}"/>
          </ac:picMkLst>
        </pc:picChg>
        <pc:picChg chg="add del mod">
          <ac:chgData name="LI, Zecheng [Student]" userId="d4ae3337-befb-4846-8d7b-5d3def79ade7" providerId="ADAL" clId="{603F0FEC-74B0-449D-8E1D-037009A2295A}" dt="2021-11-15T14:14:35.185" v="2068" actId="478"/>
          <ac:picMkLst>
            <pc:docMk/>
            <pc:sldMk cId="1683678443" sldId="287"/>
            <ac:picMk id="147" creationId="{BD50B3D8-0372-46D7-A72F-11560558F23C}"/>
          </ac:picMkLst>
        </pc:picChg>
        <pc:picChg chg="add del mod">
          <ac:chgData name="LI, Zecheng [Student]" userId="d4ae3337-befb-4846-8d7b-5d3def79ade7" providerId="ADAL" clId="{603F0FEC-74B0-449D-8E1D-037009A2295A}" dt="2021-11-15T14:14:38.067" v="2071" actId="478"/>
          <ac:picMkLst>
            <pc:docMk/>
            <pc:sldMk cId="1683678443" sldId="287"/>
            <ac:picMk id="149" creationId="{7C3142D9-55D9-485F-AA3A-69C9A39ED9B1}"/>
          </ac:picMkLst>
        </pc:picChg>
        <pc:picChg chg="add del mod">
          <ac:chgData name="LI, Zecheng [Student]" userId="d4ae3337-befb-4846-8d7b-5d3def79ade7" providerId="ADAL" clId="{603F0FEC-74B0-449D-8E1D-037009A2295A}" dt="2021-11-15T14:15:44.979" v="2097" actId="478"/>
          <ac:picMkLst>
            <pc:docMk/>
            <pc:sldMk cId="1683678443" sldId="287"/>
            <ac:picMk id="151" creationId="{ED36CAE1-C3FA-47B1-958C-B4132515B0C2}"/>
          </ac:picMkLst>
        </pc:picChg>
        <pc:picChg chg="add del mod">
          <ac:chgData name="LI, Zecheng [Student]" userId="d4ae3337-befb-4846-8d7b-5d3def79ade7" providerId="ADAL" clId="{603F0FEC-74B0-449D-8E1D-037009A2295A}" dt="2021-11-15T14:20:07.986" v="2213" actId="478"/>
          <ac:picMkLst>
            <pc:docMk/>
            <pc:sldMk cId="1683678443" sldId="287"/>
            <ac:picMk id="153" creationId="{C38FAD2F-E731-4430-97A7-D123805C11ED}"/>
          </ac:picMkLst>
        </pc:picChg>
        <pc:picChg chg="add del mod">
          <ac:chgData name="LI, Zecheng [Student]" userId="d4ae3337-befb-4846-8d7b-5d3def79ade7" providerId="ADAL" clId="{603F0FEC-74B0-449D-8E1D-037009A2295A}" dt="2021-11-15T14:14:38.322" v="2072" actId="478"/>
          <ac:picMkLst>
            <pc:docMk/>
            <pc:sldMk cId="1683678443" sldId="287"/>
            <ac:picMk id="155" creationId="{3CD0341A-8C73-41B8-ABCB-5502809CF2EB}"/>
          </ac:picMkLst>
        </pc:picChg>
        <pc:picChg chg="add del mod">
          <ac:chgData name="LI, Zecheng [Student]" userId="d4ae3337-befb-4846-8d7b-5d3def79ade7" providerId="ADAL" clId="{603F0FEC-74B0-449D-8E1D-037009A2295A}" dt="2021-11-15T14:14:38.836" v="2073" actId="478"/>
          <ac:picMkLst>
            <pc:docMk/>
            <pc:sldMk cId="1683678443" sldId="287"/>
            <ac:picMk id="157" creationId="{DC0C6D28-B4A7-49B6-AB75-E14C9AFFB431}"/>
          </ac:picMkLst>
        </pc:picChg>
        <pc:picChg chg="add del mod">
          <ac:chgData name="LI, Zecheng [Student]" userId="d4ae3337-befb-4846-8d7b-5d3def79ade7" providerId="ADAL" clId="{603F0FEC-74B0-449D-8E1D-037009A2295A}" dt="2021-11-15T14:15:45.202" v="2098" actId="478"/>
          <ac:picMkLst>
            <pc:docMk/>
            <pc:sldMk cId="1683678443" sldId="287"/>
            <ac:picMk id="158" creationId="{FDEEE513-6B5B-4262-B37F-25019DC06203}"/>
          </ac:picMkLst>
        </pc:picChg>
        <pc:picChg chg="add mod">
          <ac:chgData name="LI, Zecheng [Student]" userId="d4ae3337-befb-4846-8d7b-5d3def79ade7" providerId="ADAL" clId="{603F0FEC-74B0-449D-8E1D-037009A2295A}" dt="2021-11-15T14:15:28.816" v="2085" actId="164"/>
          <ac:picMkLst>
            <pc:docMk/>
            <pc:sldMk cId="1683678443" sldId="287"/>
            <ac:picMk id="159" creationId="{F3B4260B-0E84-4286-812F-194DEA8533BF}"/>
          </ac:picMkLst>
        </pc:picChg>
        <pc:picChg chg="add del mod">
          <ac:chgData name="LI, Zecheng [Student]" userId="d4ae3337-befb-4846-8d7b-5d3def79ade7" providerId="ADAL" clId="{603F0FEC-74B0-449D-8E1D-037009A2295A}" dt="2021-11-15T14:15:11.060" v="2082" actId="478"/>
          <ac:picMkLst>
            <pc:docMk/>
            <pc:sldMk cId="1683678443" sldId="287"/>
            <ac:picMk id="160" creationId="{1CBD0415-6574-435E-8B71-203352F7C822}"/>
          </ac:picMkLst>
        </pc:picChg>
        <pc:picChg chg="add del mod">
          <ac:chgData name="LI, Zecheng [Student]" userId="d4ae3337-befb-4846-8d7b-5d3def79ade7" providerId="ADAL" clId="{603F0FEC-74B0-449D-8E1D-037009A2295A}" dt="2021-11-15T14:15:30.852" v="2086" actId="478"/>
          <ac:picMkLst>
            <pc:docMk/>
            <pc:sldMk cId="1683678443" sldId="287"/>
            <ac:picMk id="161" creationId="{3D441395-AC73-4188-8966-238671408899}"/>
          </ac:picMkLst>
        </pc:picChg>
        <pc:picChg chg="add del mod">
          <ac:chgData name="LI, Zecheng [Student]" userId="d4ae3337-befb-4846-8d7b-5d3def79ade7" providerId="ADAL" clId="{603F0FEC-74B0-449D-8E1D-037009A2295A}" dt="2021-11-15T14:15:31.154" v="2087" actId="478"/>
          <ac:picMkLst>
            <pc:docMk/>
            <pc:sldMk cId="1683678443" sldId="287"/>
            <ac:picMk id="162" creationId="{0FAB8057-9212-4E27-A8CC-02B721470150}"/>
          </ac:picMkLst>
        </pc:picChg>
        <pc:picChg chg="add mod">
          <ac:chgData name="LI, Zecheng [Student]" userId="d4ae3337-befb-4846-8d7b-5d3def79ade7" providerId="ADAL" clId="{603F0FEC-74B0-449D-8E1D-037009A2295A}" dt="2021-11-15T14:15:28.816" v="2085" actId="164"/>
          <ac:picMkLst>
            <pc:docMk/>
            <pc:sldMk cId="1683678443" sldId="287"/>
            <ac:picMk id="163" creationId="{CFFE8983-8BE0-4256-B123-893CD27DF4B2}"/>
          </ac:picMkLst>
        </pc:picChg>
        <pc:picChg chg="mod">
          <ac:chgData name="LI, Zecheng [Student]" userId="d4ae3337-befb-4846-8d7b-5d3def79ade7" providerId="ADAL" clId="{603F0FEC-74B0-449D-8E1D-037009A2295A}" dt="2021-11-15T14:15:32.600" v="2089"/>
          <ac:picMkLst>
            <pc:docMk/>
            <pc:sldMk cId="1683678443" sldId="287"/>
            <ac:picMk id="166" creationId="{3C31918A-AEF6-420D-AF94-310438AF13AD}"/>
          </ac:picMkLst>
        </pc:picChg>
        <pc:picChg chg="mod">
          <ac:chgData name="LI, Zecheng [Student]" userId="d4ae3337-befb-4846-8d7b-5d3def79ade7" providerId="ADAL" clId="{603F0FEC-74B0-449D-8E1D-037009A2295A}" dt="2021-11-15T14:15:32.600" v="2089"/>
          <ac:picMkLst>
            <pc:docMk/>
            <pc:sldMk cId="1683678443" sldId="287"/>
            <ac:picMk id="167" creationId="{680D9974-A954-4652-9884-925561966381}"/>
          </ac:picMkLst>
        </pc:picChg>
        <pc:picChg chg="mod">
          <ac:chgData name="LI, Zecheng [Student]" userId="d4ae3337-befb-4846-8d7b-5d3def79ade7" providerId="ADAL" clId="{603F0FEC-74B0-449D-8E1D-037009A2295A}" dt="2021-11-15T14:15:40.731" v="2094"/>
          <ac:picMkLst>
            <pc:docMk/>
            <pc:sldMk cId="1683678443" sldId="287"/>
            <ac:picMk id="169" creationId="{EF862564-9FB0-49F2-8D3E-00BE5B934988}"/>
          </ac:picMkLst>
        </pc:picChg>
        <pc:picChg chg="mod">
          <ac:chgData name="LI, Zecheng [Student]" userId="d4ae3337-befb-4846-8d7b-5d3def79ade7" providerId="ADAL" clId="{603F0FEC-74B0-449D-8E1D-037009A2295A}" dt="2021-11-15T14:15:40.731" v="2094"/>
          <ac:picMkLst>
            <pc:docMk/>
            <pc:sldMk cId="1683678443" sldId="287"/>
            <ac:picMk id="170" creationId="{ADEFEA4C-849E-4C74-8DD6-F0BCD26FDC35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74" creationId="{EA001340-3C2D-4C05-A373-2DEB5096C6A5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75" creationId="{855F2CD0-C578-4870-981D-A3819B15A30C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76" creationId="{B9494F7C-15D0-46EB-88CB-2DA545717476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77" creationId="{437781FB-7BC8-4BBF-B8A9-C62372B8B495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78" creationId="{673B018D-0A94-4DF0-8B53-FAD5C657D5B0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79" creationId="{9AB6DAE9-72E4-4743-9AEA-F254B9583AC3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80" creationId="{92158732-D069-4366-8281-1336E771688C}"/>
          </ac:picMkLst>
        </pc:picChg>
        <pc:picChg chg="mod">
          <ac:chgData name="LI, Zecheng [Student]" userId="d4ae3337-befb-4846-8d7b-5d3def79ade7" providerId="ADAL" clId="{603F0FEC-74B0-449D-8E1D-037009A2295A}" dt="2021-11-15T14:17:23.960" v="2137"/>
          <ac:picMkLst>
            <pc:docMk/>
            <pc:sldMk cId="1683678443" sldId="287"/>
            <ac:picMk id="181" creationId="{B5008B0C-C20C-41DE-BDF1-963C6E507AC9}"/>
          </ac:picMkLst>
        </pc:pic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83" creationId="{4847D897-16C7-4252-9D3D-B5A512369E61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85" creationId="{8A1F68B8-59B9-4F2C-9C8F-82786D6FC902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87" creationId="{ABBFFF2C-B3E9-465C-B332-C4D4181ADA82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89" creationId="{B222EB21-E72E-42C7-9582-379A6ED81130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91" creationId="{1BF0BB29-2D37-4C6C-AF19-BBC610D4C35E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93" creationId="{A0C79E66-A30A-4CAA-B350-C40CBB28C2E7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95" creationId="{6D84A3D1-5B56-481B-A4FA-30B05A059987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197" creationId="{7AE5A55D-48A8-4441-A476-AF04037FF98C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00" creationId="{5ECE275A-4279-4FC0-88B8-DD647F100ED5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02" creationId="{D5EC7B35-A6C1-4DB0-98F6-AEBFA22DDCBB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04" creationId="{DBECDDEC-3757-43BD-B8C5-FC0FA6361205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06" creationId="{7D7DB49F-0227-4C2A-B540-04467D165043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08" creationId="{69B17F74-0348-413B-8D02-D970989FD6A9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10" creationId="{43289EBA-3C2D-44B4-BF84-96550C966BD1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12" creationId="{09E9062A-A2CC-4B9E-9E3A-AB7A77D517DB}"/>
          </ac:cxnSpMkLst>
        </pc:cxnChg>
        <pc:cxnChg chg="add mod">
          <ac:chgData name="LI, Zecheng [Student]" userId="d4ae3337-befb-4846-8d7b-5d3def79ade7" providerId="ADAL" clId="{603F0FEC-74B0-449D-8E1D-037009A2295A}" dt="2021-11-15T14:19:36.834" v="2179" actId="478"/>
          <ac:cxnSpMkLst>
            <pc:docMk/>
            <pc:sldMk cId="1683678443" sldId="287"/>
            <ac:cxnSpMk id="214" creationId="{CB154E0A-1928-4FE3-B955-B7E9591E9DED}"/>
          </ac:cxnSpMkLst>
        </pc:cxnChg>
      </pc:sldChg>
      <pc:sldChg chg="addSp delSp modSp new del mod">
        <pc:chgData name="LI, Zecheng [Student]" userId="d4ae3337-befb-4846-8d7b-5d3def79ade7" providerId="ADAL" clId="{603F0FEC-74B0-449D-8E1D-037009A2295A}" dt="2021-11-19T12:04:59.915" v="3316" actId="2696"/>
        <pc:sldMkLst>
          <pc:docMk/>
          <pc:sldMk cId="3399644737" sldId="288"/>
        </pc:sldMkLst>
        <pc:spChg chg="mod">
          <ac:chgData name="LI, Zecheng [Student]" userId="d4ae3337-befb-4846-8d7b-5d3def79ade7" providerId="ADAL" clId="{603F0FEC-74B0-449D-8E1D-037009A2295A}" dt="2021-11-15T13:07:16.064" v="887" actId="338"/>
          <ac:spMkLst>
            <pc:docMk/>
            <pc:sldMk cId="3399644737" sldId="288"/>
            <ac:spMk id="2" creationId="{B623197D-1E6C-403A-95C1-3BC7EA28A467}"/>
          </ac:spMkLst>
        </pc:spChg>
        <pc:spChg chg="del mod">
          <ac:chgData name="LI, Zecheng [Student]" userId="d4ae3337-befb-4846-8d7b-5d3def79ade7" providerId="ADAL" clId="{603F0FEC-74B0-449D-8E1D-037009A2295A}" dt="2021-11-15T13:07:00.550" v="883" actId="478"/>
          <ac:spMkLst>
            <pc:docMk/>
            <pc:sldMk cId="3399644737" sldId="288"/>
            <ac:spMk id="3" creationId="{76C57787-3B36-4C72-976D-6C1612DA97DB}"/>
          </ac:spMkLst>
        </pc:spChg>
        <pc:spChg chg="add del 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" creationId="{C257A46C-D083-4FAC-AAC6-E15C5216E00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" creationId="{FD1A60A2-FF84-4CF5-9FB9-4E5613E535C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" creationId="{27507B3D-A9C3-428A-87E5-B9DDF47AD2B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" creationId="{3DD63476-FE9C-4EBA-9842-8186412D385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" creationId="{95DF8973-B03C-4FD3-A878-FEC91E24BF2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" creationId="{5A1839D0-B439-42A2-A708-D71BCB89064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4" creationId="{FF5B838B-E96F-4398-8F38-72904030603D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5" creationId="{DC2B0640-4665-4054-8B92-E941F5B1840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6" creationId="{A78BFC31-31DA-47E9-85C6-EBEEC6CA5D8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7" creationId="{851E235E-92A7-467C-9FAB-37A21997CE4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8" creationId="{7A42F80B-9827-4DDC-93A2-0AD74EE2149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9" creationId="{758B0A3F-87CC-4920-B279-349DC3547393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0" creationId="{7E795BA0-F914-4626-9A2F-0E754EDC79B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1" creationId="{C8154CD5-3B23-40A2-BF4D-12A798DC0725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2" creationId="{BA09EE97-D4C5-440D-9577-5005425D036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3" creationId="{F74BA5E8-DC35-49FC-8628-EDDF12FF148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4" creationId="{4E873B0C-2C8D-4EA2-BF75-AEF8ED78CF9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5" creationId="{BD2E935A-7108-4335-9F2B-A5047541964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6" creationId="{DD22843B-B996-4E31-A21C-F36DE31A6F1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7" creationId="{378DE997-CF5F-4510-A8D7-9895138F2874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8" creationId="{9C732CF6-BE03-4A08-9C78-CB142D509515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29" creationId="{B27D0E7D-3519-4A88-AC07-E3E70445889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0" creationId="{D0D6E575-9099-4C23-ABE7-90934BFA3BE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1" creationId="{5D4B20CD-19C6-4BDF-834B-7E4C029F5A7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2" creationId="{C59F902D-A37F-4CF5-8909-6953E2769A2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3" creationId="{08412A09-C0DC-40E0-9C02-E510A93CEB6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4" creationId="{A0A1DE81-6C0C-407B-BF18-E3E894C3724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5" creationId="{82EB7583-20AA-4D5C-B383-D41C7E82EDB3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6" creationId="{2A1914F7-6DB7-46FF-A330-1F785782C7A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7" creationId="{EB628F92-C009-4110-8718-3500B832D61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8" creationId="{F0B58FB8-EF23-4E76-8285-98E8AB3EB92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39" creationId="{2BF8ED7F-51FD-414D-98C7-7ED17A27CAD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0" creationId="{ADC4F025-9953-4DBA-A561-564BFDB704E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1" creationId="{118F9F66-4A9F-4084-B2E7-28C3C3A5D265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2" creationId="{6FAA5738-40E2-4F47-B10B-31C3C073F4D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3" creationId="{A2C25D11-CAE1-4C47-B0DF-626F2468FB9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4" creationId="{D84AB95B-A7BA-4DC3-B640-AA669B7FB52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5" creationId="{02E1127F-064F-42A1-B87F-1858DCC3931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6" creationId="{AFBCEAAB-8786-454F-BEFE-71251876B69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7" creationId="{714BBD2F-F468-411F-BC77-49BEC94B7F1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8" creationId="{78AF7DBB-CDDB-45E5-A267-5FECD606FDC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49" creationId="{ED4A9A4A-5C49-4489-AA70-6B857AA6B4B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0" creationId="{6F336BD2-3876-4B9F-8875-52A15F7DEC2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1" creationId="{FCC469D2-8A6D-44B0-A8FA-3F4DB9BB827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2" creationId="{88B3E96E-6617-47C2-BB25-C2D24EFECFF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3" creationId="{25753613-BF58-4C47-A67D-5C2648B2E1D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4" creationId="{E5E1E0A7-C80C-4B99-A56C-C710EED28FE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5" creationId="{33220FC3-8C7D-41B2-9F8D-C5790F0FED0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6" creationId="{416C0B1B-2E2A-4B33-A5EA-9A97F37C8BF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7" creationId="{3BE218C0-E06D-49D8-B0A8-FBE8510E7D9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8" creationId="{D434DCDD-BD0C-4265-87F5-72FA6D0BB18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59" creationId="{57456257-36A6-4F76-B0ED-240D5D815865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0" creationId="{47EA5900-BD5E-45D9-961B-48A9A393316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1" creationId="{792E1F88-5BA9-4E55-ACA8-9466DD23C6F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2" creationId="{1C44C8AA-69C6-403D-9E20-94CE0D41AD5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3" creationId="{49E26B84-1B3E-4785-84A4-CDE5CA30903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4" creationId="{FE72B5EC-3C36-4CDB-85CE-81CA0D71114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5" creationId="{0DB1960C-E630-4906-93EA-3DF1065E241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6" creationId="{0A6BBE16-C90E-4AD5-B607-2355EBA1878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7" creationId="{5618633D-D764-4E8B-97C9-8EAFBDCCAB3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8" creationId="{21CF451E-75CA-4775-B430-CD0B097981B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69" creationId="{6C93B21F-1EB6-4A27-8FD8-B27F786D9E8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0" creationId="{C7509D36-7C3C-47DD-B30B-FB8EAEDD849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1" creationId="{28231212-D6BC-4AB9-A3DA-8ADDBF9CB93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2" creationId="{9FE34A6C-34CA-4C19-8F3F-CFD03FF64A9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3" creationId="{4077B4A6-DE98-4813-8319-EC0F98243A7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4" creationId="{E0F00C78-C2B5-4895-87F5-09F12C2D7E5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5" creationId="{E6CE62BF-7520-476E-8DD3-5E7FBA1AE5E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6" creationId="{87413F1C-5448-49B2-B983-A62148787EE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7" creationId="{4C27BE7F-CF17-46A6-B42C-642AFAF9150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8" creationId="{550FB83F-7FE9-4833-AECA-FE7158669E3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79" creationId="{305645B8-CE84-4F32-9171-474D14BE48A3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0" creationId="{1EBCA5D0-29AB-41F4-9D04-1834C440970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1" creationId="{D8C589DF-AC4B-4E55-AAB4-62A91B4C3DC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2" creationId="{468072B4-B438-4726-A261-5AF9635874D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3" creationId="{111A32B8-A4D2-4528-8237-E5909049F4D4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4" creationId="{AAF4FE15-1BA9-485B-9CBE-94527A9FC074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5" creationId="{8991F29D-86B3-456D-AB84-5B0B237D97A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6" creationId="{95693C2A-95C2-4ED1-A1DE-A818F54F8B7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7" creationId="{5BB5F74E-6961-438B-A65D-C6BBEFF6725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8" creationId="{BBFE3619-1A9F-4844-A4E2-8F6CDA5EAE14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89" creationId="{E53DBBCD-8BD1-44DF-BC79-5E6D55FA5E2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0" creationId="{B02BB9BA-8AA8-416B-A05E-B85AAAA9935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1" creationId="{2A23FD93-7D43-423D-8098-9C6033F42D8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2" creationId="{6661934E-B10E-4859-8280-6C786718F1DD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3" creationId="{71A3A487-5B05-423D-9EA6-E033D9D7AE7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4" creationId="{7CDD69D6-BECF-4DFE-96AC-0C412C022E5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5" creationId="{317D82B7-0018-4B56-AC5A-29B0DD56698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6" creationId="{EBDC3290-F2FC-4A0F-904B-AF621E52FCBD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7" creationId="{069E4496-32F7-4DDA-8E1D-34BD47F78DB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8" creationId="{ABED4F39-E88C-4F14-860C-DABC0AA3206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99" creationId="{9A7FBD2C-FB64-4FA7-8AD0-9782E624F50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0" creationId="{2CD05F3A-20DB-4B64-AD01-AC566ED59365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1" creationId="{66161160-7B3C-48E3-B9DD-65A2C78C93D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2" creationId="{F8ACC8BF-FEDE-4F5B-B583-D368FCC08C3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3" creationId="{2C243B54-FB77-40F8-96A9-D63BB9BC0E3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4" creationId="{6DA54562-F46E-426D-AA22-DB62E015F9E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5" creationId="{9F04AE0D-693B-409E-A76D-4372ED1352C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6" creationId="{6C7DF7EE-8695-41E6-A00E-1C745A73280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7" creationId="{3A342C16-9149-43D6-8A90-612E07F69A07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8" creationId="{E3B9937E-49FF-4DD7-8448-E0EBB82E62D3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09" creationId="{BD4DCF27-A367-4A6C-BDA6-643AD4A8C05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0" creationId="{79332E74-E58D-4D0C-AB2A-0AFD5E0ACAE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1" creationId="{9B24DF75-019F-4D17-A5F7-10167EE0BE74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2" creationId="{B24702DA-5690-4635-95DE-E56F72965B3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3" creationId="{98770617-44E7-4EA8-800D-98128BF472A5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4" creationId="{761E0F50-B113-483A-AFE0-527DB2461D8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5" creationId="{07C7800B-B3CE-4E51-A9DA-15E1E306F8D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6" creationId="{ABC409CF-3ADD-4BB0-BA31-D6B5BF71360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7" creationId="{39AAA52A-5065-49D3-B0FB-52DA4D67B7E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8" creationId="{693D26F2-1C98-427D-BBFF-6036C514255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19" creationId="{5916F31D-9764-41FA-B955-0B819DE3AB3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0" creationId="{F6E3284F-6D9F-4B15-A08C-EF4B560A77D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1" creationId="{268C6BDB-F89E-4265-BD77-26977F3F9B9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2" creationId="{72AF21DB-2096-44A6-9D13-D1BDD0B61CB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3" creationId="{44263745-E5FE-4B3F-915A-7E46543AF586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4" creationId="{94E6B6E0-4E67-438A-BAA5-BAB41A693C6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5" creationId="{716C950A-29A9-4A5F-B4C1-FB7E9606691C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6" creationId="{34DA922F-7DC8-45B8-B1C9-E3AFC5412E69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7" creationId="{D65D36D4-6101-46C2-B0B7-CFB93B60DF2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8" creationId="{B77DB34B-27A5-447D-BAF3-655940FA0442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29" creationId="{96665372-54EE-4BC1-B17C-40585793FD4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0" creationId="{5D4BB3B0-DF40-4AA2-A9BB-4C12778E2AB0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1" creationId="{8504A292-5288-4283-AE07-AF5181EE18D3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2" creationId="{0DA559E7-97B1-4B5A-B555-D87171E5284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3" creationId="{ADB3D598-5430-42DF-BDFE-F3F7D358343D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4" creationId="{C478373F-87CC-4B74-A266-2DA068986F7B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5" creationId="{0DD5DBE7-9335-4F37-A73F-E0EB07DB207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6" creationId="{62DCFA6E-F7E2-4623-8D1F-A6D2B0BE60FE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7" creationId="{FD5F6EF1-CFC3-441D-862F-A473F8DBB67A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8" creationId="{2B92D1D3-013F-4252-A3B9-7F3E30B4753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39" creationId="{6869E646-C7FB-49F0-9FCE-E73E84A333E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40" creationId="{F0E0A4CB-25AA-4E88-A64F-E19CDFE2BF4F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41" creationId="{B08A120C-5301-43F0-A9BD-B54A9BC65121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42" creationId="{D9508E0B-45EF-4460-8A07-278BA7510804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43" creationId="{E0B82F22-9269-4374-B4BA-C034868538A8}"/>
          </ac:spMkLst>
        </pc:spChg>
        <pc:spChg chg="mod topLvl">
          <ac:chgData name="LI, Zecheng [Student]" userId="d4ae3337-befb-4846-8d7b-5d3def79ade7" providerId="ADAL" clId="{603F0FEC-74B0-449D-8E1D-037009A2295A}" dt="2021-11-15T14:02:50.261" v="1843" actId="165"/>
          <ac:spMkLst>
            <pc:docMk/>
            <pc:sldMk cId="3399644737" sldId="288"/>
            <ac:spMk id="144" creationId="{1AAC396A-C0E2-4B8B-BCBB-C7C4B373815F}"/>
          </ac:spMkLst>
        </pc:spChg>
        <pc:grpChg chg="mod">
          <ac:chgData name="LI, Zecheng [Student]" userId="d4ae3337-befb-4846-8d7b-5d3def79ade7" providerId="ADAL" clId="{603F0FEC-74B0-449D-8E1D-037009A2295A}" dt="2021-11-15T13:07:16.064" v="887" actId="338"/>
          <ac:grpSpMkLst>
            <pc:docMk/>
            <pc:sldMk cId="3399644737" sldId="288"/>
            <ac:grpSpMk id="1" creationId="{00000000-0000-0000-0000-000000000000}"/>
          </ac:grpSpMkLst>
        </pc:grpChg>
        <pc:grpChg chg="del mod">
          <ac:chgData name="LI, Zecheng [Student]" userId="d4ae3337-befb-4846-8d7b-5d3def79ade7" providerId="ADAL" clId="{603F0FEC-74B0-449D-8E1D-037009A2295A}" dt="2021-11-15T13:07:19.366" v="888" actId="165"/>
          <ac:grpSpMkLst>
            <pc:docMk/>
            <pc:sldMk cId="3399644737" sldId="288"/>
            <ac:grpSpMk id="7" creationId="{FB6D9479-85BC-4EDB-B81D-F675E364E68A}"/>
          </ac:grpSpMkLst>
        </pc:grpChg>
        <pc:grpChg chg="add del mod">
          <ac:chgData name="LI, Zecheng [Student]" userId="d4ae3337-befb-4846-8d7b-5d3def79ade7" providerId="ADAL" clId="{603F0FEC-74B0-449D-8E1D-037009A2295A}" dt="2021-11-15T14:02:27.282" v="1830" actId="165"/>
          <ac:grpSpMkLst>
            <pc:docMk/>
            <pc:sldMk cId="3399644737" sldId="288"/>
            <ac:grpSpMk id="145" creationId="{29CE4B1E-CC44-4677-A9C5-02D413E864D6}"/>
          </ac:grpSpMkLst>
        </pc:grpChg>
        <pc:grpChg chg="add del mod">
          <ac:chgData name="LI, Zecheng [Student]" userId="d4ae3337-befb-4846-8d7b-5d3def79ade7" providerId="ADAL" clId="{603F0FEC-74B0-449D-8E1D-037009A2295A}" dt="2021-11-15T14:02:50.261" v="1843" actId="165"/>
          <ac:grpSpMkLst>
            <pc:docMk/>
            <pc:sldMk cId="3399644737" sldId="288"/>
            <ac:grpSpMk id="146" creationId="{0D53789A-8F31-4DAF-9009-82D54F046709}"/>
          </ac:grpSpMkLst>
        </pc:grpChg>
        <pc:picChg chg="add del mod">
          <ac:chgData name="LI, Zecheng [Student]" userId="d4ae3337-befb-4846-8d7b-5d3def79ade7" providerId="ADAL" clId="{603F0FEC-74B0-449D-8E1D-037009A2295A}" dt="2021-11-15T13:06:44.518" v="879" actId="478"/>
          <ac:picMkLst>
            <pc:docMk/>
            <pc:sldMk cId="3399644737" sldId="288"/>
            <ac:picMk id="5" creationId="{6E7FDA2B-FF49-4113-A92A-3DE85F698F40}"/>
          </ac:picMkLst>
        </pc:picChg>
        <pc:picChg chg="add del mod">
          <ac:chgData name="LI, Zecheng [Student]" userId="d4ae3337-befb-4846-8d7b-5d3def79ade7" providerId="ADAL" clId="{603F0FEC-74B0-449D-8E1D-037009A2295A}" dt="2021-11-15T13:07:16.064" v="887" actId="338"/>
          <ac:picMkLst>
            <pc:docMk/>
            <pc:sldMk cId="3399644737" sldId="288"/>
            <ac:picMk id="6" creationId="{B908B993-B7A2-4E01-877E-4BEA03EBCC5A}"/>
          </ac:picMkLst>
        </pc:picChg>
      </pc:sldChg>
      <pc:sldChg chg="addSp delSp modSp add mod addAnim delAnim modAnim">
        <pc:chgData name="LI, Zecheng [Student]" userId="d4ae3337-befb-4846-8d7b-5d3def79ade7" providerId="ADAL" clId="{603F0FEC-74B0-449D-8E1D-037009A2295A}" dt="2021-11-19T15:11:46.047" v="7836"/>
        <pc:sldMkLst>
          <pc:docMk/>
          <pc:sldMk cId="4240734834" sldId="288"/>
        </pc:sldMkLst>
        <pc:spChg chg="mod">
          <ac:chgData name="LI, Zecheng [Student]" userId="d4ae3337-befb-4846-8d7b-5d3def79ade7" providerId="ADAL" clId="{603F0FEC-74B0-449D-8E1D-037009A2295A}" dt="2021-11-19T15:04:03.518" v="7738" actId="1076"/>
          <ac:spMkLst>
            <pc:docMk/>
            <pc:sldMk cId="4240734834" sldId="288"/>
            <ac:spMk id="2" creationId="{B623197D-1E6C-403A-95C1-3BC7EA28A467}"/>
          </ac:spMkLst>
        </pc:spChg>
        <pc:spChg chg="del">
          <ac:chgData name="LI, Zecheng [Student]" userId="d4ae3337-befb-4846-8d7b-5d3def79ade7" providerId="ADAL" clId="{603F0FEC-74B0-449D-8E1D-037009A2295A}" dt="2021-11-19T14:58:51.514" v="7606" actId="478"/>
          <ac:spMkLst>
            <pc:docMk/>
            <pc:sldMk cId="4240734834" sldId="288"/>
            <ac:spMk id="8" creationId="{C257A46C-D083-4FAC-AAC6-E15C5216E00E}"/>
          </ac:spMkLst>
        </pc:spChg>
        <pc:spChg chg="add del mod">
          <ac:chgData name="LI, Zecheng [Student]" userId="d4ae3337-befb-4846-8d7b-5d3def79ade7" providerId="ADAL" clId="{603F0FEC-74B0-449D-8E1D-037009A2295A}" dt="2021-11-19T14:41:56.364" v="7183" actId="478"/>
          <ac:spMkLst>
            <pc:docMk/>
            <pc:sldMk cId="4240734834" sldId="288"/>
            <ac:spMk id="9" creationId="{FD1A60A2-FF84-4CF5-9FB9-4E5613E535CC}"/>
          </ac:spMkLst>
        </pc:spChg>
        <pc:spChg chg="del mod">
          <ac:chgData name="LI, Zecheng [Student]" userId="d4ae3337-befb-4846-8d7b-5d3def79ade7" providerId="ADAL" clId="{603F0FEC-74B0-449D-8E1D-037009A2295A}" dt="2021-11-19T14:41:57.278" v="7184" actId="478"/>
          <ac:spMkLst>
            <pc:docMk/>
            <pc:sldMk cId="4240734834" sldId="288"/>
            <ac:spMk id="10" creationId="{27507B3D-A9C3-428A-87E5-B9DDF47AD2B8}"/>
          </ac:spMkLst>
        </pc:spChg>
        <pc:spChg chg="del mod">
          <ac:chgData name="LI, Zecheng [Student]" userId="d4ae3337-befb-4846-8d7b-5d3def79ade7" providerId="ADAL" clId="{603F0FEC-74B0-449D-8E1D-037009A2295A}" dt="2021-11-19T14:41:59.436" v="7187" actId="478"/>
          <ac:spMkLst>
            <pc:docMk/>
            <pc:sldMk cId="4240734834" sldId="288"/>
            <ac:spMk id="11" creationId="{3DD63476-FE9C-4EBA-9842-8186412D385C}"/>
          </ac:spMkLst>
        </pc:spChg>
        <pc:spChg chg="del mod">
          <ac:chgData name="LI, Zecheng [Student]" userId="d4ae3337-befb-4846-8d7b-5d3def79ade7" providerId="ADAL" clId="{603F0FEC-74B0-449D-8E1D-037009A2295A}" dt="2021-11-19T14:41:58.595" v="7186" actId="478"/>
          <ac:spMkLst>
            <pc:docMk/>
            <pc:sldMk cId="4240734834" sldId="288"/>
            <ac:spMk id="12" creationId="{95DF8973-B03C-4FD3-A878-FEC91E24BF27}"/>
          </ac:spMkLst>
        </pc:spChg>
        <pc:spChg chg="del mod topLvl">
          <ac:chgData name="LI, Zecheng [Student]" userId="d4ae3337-befb-4846-8d7b-5d3def79ade7" providerId="ADAL" clId="{603F0FEC-74B0-449D-8E1D-037009A2295A}" dt="2021-11-19T14:52:11.188" v="7362" actId="478"/>
          <ac:spMkLst>
            <pc:docMk/>
            <pc:sldMk cId="4240734834" sldId="288"/>
            <ac:spMk id="13" creationId="{5A1839D0-B439-42A2-A708-D71BCB89064F}"/>
          </ac:spMkLst>
        </pc:spChg>
        <pc:spChg chg="mod">
          <ac:chgData name="LI, Zecheng [Student]" userId="d4ae3337-befb-4846-8d7b-5d3def79ade7" providerId="ADAL" clId="{603F0FEC-74B0-449D-8E1D-037009A2295A}" dt="2021-11-19T14:55:26.106" v="7423" actId="20577"/>
          <ac:spMkLst>
            <pc:docMk/>
            <pc:sldMk cId="4240734834" sldId="288"/>
            <ac:spMk id="14" creationId="{FF5B838B-E96F-4398-8F38-72904030603D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5" creationId="{DC2B0640-4665-4054-8B92-E941F5B18402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6" creationId="{A78BFC31-31DA-47E9-85C6-EBEEC6CA5D80}"/>
          </ac:spMkLst>
        </pc:spChg>
        <pc:spChg chg="del mod">
          <ac:chgData name="LI, Zecheng [Student]" userId="d4ae3337-befb-4846-8d7b-5d3def79ade7" providerId="ADAL" clId="{603F0FEC-74B0-449D-8E1D-037009A2295A}" dt="2021-11-19T14:48:55.793" v="7281" actId="478"/>
          <ac:spMkLst>
            <pc:docMk/>
            <pc:sldMk cId="4240734834" sldId="288"/>
            <ac:spMk id="17" creationId="{851E235E-92A7-467C-9FAB-37A21997CE4B}"/>
          </ac:spMkLst>
        </pc:spChg>
        <pc:spChg chg="del mod">
          <ac:chgData name="LI, Zecheng [Student]" userId="d4ae3337-befb-4846-8d7b-5d3def79ade7" providerId="ADAL" clId="{603F0FEC-74B0-449D-8E1D-037009A2295A}" dt="2021-11-19T14:48:59.211" v="7282" actId="478"/>
          <ac:spMkLst>
            <pc:docMk/>
            <pc:sldMk cId="4240734834" sldId="288"/>
            <ac:spMk id="18" creationId="{7A42F80B-9827-4DDC-93A2-0AD74EE21499}"/>
          </ac:spMkLst>
        </pc:spChg>
        <pc:spChg chg="del mod">
          <ac:chgData name="LI, Zecheng [Student]" userId="d4ae3337-befb-4846-8d7b-5d3def79ade7" providerId="ADAL" clId="{603F0FEC-74B0-449D-8E1D-037009A2295A}" dt="2021-11-19T14:49:20.639" v="7286" actId="478"/>
          <ac:spMkLst>
            <pc:docMk/>
            <pc:sldMk cId="4240734834" sldId="288"/>
            <ac:spMk id="19" creationId="{758B0A3F-87CC-4920-B279-349DC3547393}"/>
          </ac:spMkLst>
        </pc:spChg>
        <pc:spChg chg="del mod">
          <ac:chgData name="LI, Zecheng [Student]" userId="d4ae3337-befb-4846-8d7b-5d3def79ade7" providerId="ADAL" clId="{603F0FEC-74B0-449D-8E1D-037009A2295A}" dt="2021-11-19T14:49:19.786" v="7285" actId="478"/>
          <ac:spMkLst>
            <pc:docMk/>
            <pc:sldMk cId="4240734834" sldId="288"/>
            <ac:spMk id="20" creationId="{7E795BA0-F914-4626-9A2F-0E754EDC79BE}"/>
          </ac:spMkLst>
        </pc:spChg>
        <pc:spChg chg="add del mod">
          <ac:chgData name="LI, Zecheng [Student]" userId="d4ae3337-befb-4846-8d7b-5d3def79ade7" providerId="ADAL" clId="{603F0FEC-74B0-449D-8E1D-037009A2295A}" dt="2021-11-19T14:57:37.073" v="7525" actId="478"/>
          <ac:spMkLst>
            <pc:docMk/>
            <pc:sldMk cId="4240734834" sldId="288"/>
            <ac:spMk id="21" creationId="{C8154CD5-3B23-40A2-BF4D-12A798DC0725}"/>
          </ac:spMkLst>
        </pc:spChg>
        <pc:spChg chg="add del mod">
          <ac:chgData name="LI, Zecheng [Student]" userId="d4ae3337-befb-4846-8d7b-5d3def79ade7" providerId="ADAL" clId="{603F0FEC-74B0-449D-8E1D-037009A2295A}" dt="2021-11-19T14:57:37.746" v="7526" actId="478"/>
          <ac:spMkLst>
            <pc:docMk/>
            <pc:sldMk cId="4240734834" sldId="288"/>
            <ac:spMk id="22" creationId="{BA09EE97-D4C5-440D-9577-5005425D036C}"/>
          </ac:spMkLst>
        </pc:spChg>
        <pc:spChg chg="del mod">
          <ac:chgData name="LI, Zecheng [Student]" userId="d4ae3337-befb-4846-8d7b-5d3def79ade7" providerId="ADAL" clId="{603F0FEC-74B0-449D-8E1D-037009A2295A}" dt="2021-11-19T15:02:23.068" v="7706" actId="478"/>
          <ac:spMkLst>
            <pc:docMk/>
            <pc:sldMk cId="4240734834" sldId="288"/>
            <ac:spMk id="23" creationId="{F74BA5E8-DC35-49FC-8628-EDDF12FF1487}"/>
          </ac:spMkLst>
        </pc:spChg>
        <pc:spChg chg="del mod">
          <ac:chgData name="LI, Zecheng [Student]" userId="d4ae3337-befb-4846-8d7b-5d3def79ade7" providerId="ADAL" clId="{603F0FEC-74B0-449D-8E1D-037009A2295A}" dt="2021-11-19T15:02:26.365" v="7708" actId="478"/>
          <ac:spMkLst>
            <pc:docMk/>
            <pc:sldMk cId="4240734834" sldId="288"/>
            <ac:spMk id="24" creationId="{4E873B0C-2C8D-4EA2-BF75-AEF8ED78CF9A}"/>
          </ac:spMkLst>
        </pc:spChg>
        <pc:spChg chg="del mod">
          <ac:chgData name="LI, Zecheng [Student]" userId="d4ae3337-befb-4846-8d7b-5d3def79ade7" providerId="ADAL" clId="{603F0FEC-74B0-449D-8E1D-037009A2295A}" dt="2021-11-19T14:59:34.457" v="7620" actId="478"/>
          <ac:spMkLst>
            <pc:docMk/>
            <pc:sldMk cId="4240734834" sldId="288"/>
            <ac:spMk id="25" creationId="{BD2E935A-7108-4335-9F2B-A50475419647}"/>
          </ac:spMkLst>
        </pc:spChg>
        <pc:spChg chg="del mod">
          <ac:chgData name="LI, Zecheng [Student]" userId="d4ae3337-befb-4846-8d7b-5d3def79ade7" providerId="ADAL" clId="{603F0FEC-74B0-449D-8E1D-037009A2295A}" dt="2021-11-19T14:59:33.598" v="7619" actId="478"/>
          <ac:spMkLst>
            <pc:docMk/>
            <pc:sldMk cId="4240734834" sldId="288"/>
            <ac:spMk id="26" creationId="{DD22843B-B996-4E31-A21C-F36DE31A6F1F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27" creationId="{378DE997-CF5F-4510-A8D7-9895138F2874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28" creationId="{9C732CF6-BE03-4A08-9C78-CB142D509515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29" creationId="{B27D0E7D-3519-4A88-AC07-E3E704458890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30" creationId="{D0D6E575-9099-4C23-ABE7-90934BFA3BE1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31" creationId="{5D4B20CD-19C6-4BDF-834B-7E4C029F5A77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32" creationId="{C59F902D-A37F-4CF5-8909-6953E2769A21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33" creationId="{08412A09-C0DC-40E0-9C02-E510A93CEB6B}"/>
          </ac:spMkLst>
        </pc:spChg>
        <pc:spChg chg="add del mod">
          <ac:chgData name="LI, Zecheng [Student]" userId="d4ae3337-befb-4846-8d7b-5d3def79ade7" providerId="ADAL" clId="{603F0FEC-74B0-449D-8E1D-037009A2295A}" dt="2021-11-19T15:01:07.439" v="7667" actId="21"/>
          <ac:spMkLst>
            <pc:docMk/>
            <pc:sldMk cId="4240734834" sldId="288"/>
            <ac:spMk id="34" creationId="{A0A1DE81-6C0C-407B-BF18-E3E894C3724F}"/>
          </ac:spMkLst>
        </pc:spChg>
        <pc:spChg chg="del mod">
          <ac:chgData name="LI, Zecheng [Student]" userId="d4ae3337-befb-4846-8d7b-5d3def79ade7" providerId="ADAL" clId="{603F0FEC-74B0-449D-8E1D-037009A2295A}" dt="2021-11-19T15:01:18.590" v="7672" actId="21"/>
          <ac:spMkLst>
            <pc:docMk/>
            <pc:sldMk cId="4240734834" sldId="288"/>
            <ac:spMk id="35" creationId="{82EB7583-20AA-4D5C-B383-D41C7E82EDB3}"/>
          </ac:spMkLst>
        </pc:spChg>
        <pc:spChg chg="add del mod">
          <ac:chgData name="LI, Zecheng [Student]" userId="d4ae3337-befb-4846-8d7b-5d3def79ade7" providerId="ADAL" clId="{603F0FEC-74B0-449D-8E1D-037009A2295A}" dt="2021-11-19T15:01:17.370" v="7671" actId="21"/>
          <ac:spMkLst>
            <pc:docMk/>
            <pc:sldMk cId="4240734834" sldId="288"/>
            <ac:spMk id="36" creationId="{2A1914F7-6DB7-46FF-A330-1F785782C7AE}"/>
          </ac:spMkLst>
        </pc:spChg>
        <pc:spChg chg="del mod">
          <ac:chgData name="LI, Zecheng [Student]" userId="d4ae3337-befb-4846-8d7b-5d3def79ade7" providerId="ADAL" clId="{603F0FEC-74B0-449D-8E1D-037009A2295A}" dt="2021-11-19T15:00:20.349" v="7661" actId="478"/>
          <ac:spMkLst>
            <pc:docMk/>
            <pc:sldMk cId="4240734834" sldId="288"/>
            <ac:spMk id="37" creationId="{EB628F92-C009-4110-8718-3500B832D619}"/>
          </ac:spMkLst>
        </pc:spChg>
        <pc:spChg chg="del mod">
          <ac:chgData name="LI, Zecheng [Student]" userId="d4ae3337-befb-4846-8d7b-5d3def79ade7" providerId="ADAL" clId="{603F0FEC-74B0-449D-8E1D-037009A2295A}" dt="2021-11-19T15:00:19.837" v="7660" actId="478"/>
          <ac:spMkLst>
            <pc:docMk/>
            <pc:sldMk cId="4240734834" sldId="288"/>
            <ac:spMk id="38" creationId="{F0B58FB8-EF23-4E76-8285-98E8AB3EB922}"/>
          </ac:spMkLst>
        </pc:spChg>
        <pc:spChg chg="del mod">
          <ac:chgData name="LI, Zecheng [Student]" userId="d4ae3337-befb-4846-8d7b-5d3def79ade7" providerId="ADAL" clId="{603F0FEC-74B0-449D-8E1D-037009A2295A}" dt="2021-11-19T15:03:32.574" v="7731" actId="478"/>
          <ac:spMkLst>
            <pc:docMk/>
            <pc:sldMk cId="4240734834" sldId="288"/>
            <ac:spMk id="39" creationId="{2BF8ED7F-51FD-414D-98C7-7ED17A27CADC}"/>
          </ac:spMkLst>
        </pc:spChg>
        <pc:spChg chg="del mod">
          <ac:chgData name="LI, Zecheng [Student]" userId="d4ae3337-befb-4846-8d7b-5d3def79ade7" providerId="ADAL" clId="{603F0FEC-74B0-449D-8E1D-037009A2295A}" dt="2021-11-19T15:03:32.578" v="7733"/>
          <ac:spMkLst>
            <pc:docMk/>
            <pc:sldMk cId="4240734834" sldId="288"/>
            <ac:spMk id="40" creationId="{ADC4F025-9953-4DBA-A561-564BFDB704E7}"/>
          </ac:spMkLst>
        </pc:spChg>
        <pc:spChg chg="del">
          <ac:chgData name="LI, Zecheng [Student]" userId="d4ae3337-befb-4846-8d7b-5d3def79ade7" providerId="ADAL" clId="{603F0FEC-74B0-449D-8E1D-037009A2295A}" dt="2021-11-19T12:15:20.222" v="3503" actId="478"/>
          <ac:spMkLst>
            <pc:docMk/>
            <pc:sldMk cId="4240734834" sldId="288"/>
            <ac:spMk id="41" creationId="{118F9F66-4A9F-4084-B2E7-28C3C3A5D265}"/>
          </ac:spMkLst>
        </pc:spChg>
        <pc:spChg chg="del">
          <ac:chgData name="LI, Zecheng [Student]" userId="d4ae3337-befb-4846-8d7b-5d3def79ade7" providerId="ADAL" clId="{603F0FEC-74B0-449D-8E1D-037009A2295A}" dt="2021-11-19T12:15:19.338" v="3502" actId="478"/>
          <ac:spMkLst>
            <pc:docMk/>
            <pc:sldMk cId="4240734834" sldId="288"/>
            <ac:spMk id="42" creationId="{6FAA5738-40E2-4F47-B10B-31C3C073F4DA}"/>
          </ac:spMkLst>
        </pc:spChg>
        <pc:spChg chg="del">
          <ac:chgData name="LI, Zecheng [Student]" userId="d4ae3337-befb-4846-8d7b-5d3def79ade7" providerId="ADAL" clId="{603F0FEC-74B0-449D-8E1D-037009A2295A}" dt="2021-11-19T12:15:21.562" v="3505" actId="478"/>
          <ac:spMkLst>
            <pc:docMk/>
            <pc:sldMk cId="4240734834" sldId="288"/>
            <ac:spMk id="43" creationId="{A2C25D11-CAE1-4C47-B0DF-626F2468FB90}"/>
          </ac:spMkLst>
        </pc:spChg>
        <pc:spChg chg="del">
          <ac:chgData name="LI, Zecheng [Student]" userId="d4ae3337-befb-4846-8d7b-5d3def79ade7" providerId="ADAL" clId="{603F0FEC-74B0-449D-8E1D-037009A2295A}" dt="2021-11-19T12:15:24.584" v="3507" actId="478"/>
          <ac:spMkLst>
            <pc:docMk/>
            <pc:sldMk cId="4240734834" sldId="288"/>
            <ac:spMk id="44" creationId="{D84AB95B-A7BA-4DC3-B640-AA669B7FB52A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45" creationId="{02E1127F-064F-42A1-B87F-1858DCC3931F}"/>
          </ac:spMkLst>
        </pc:spChg>
        <pc:spChg chg="add del mod">
          <ac:chgData name="LI, Zecheng [Student]" userId="d4ae3337-befb-4846-8d7b-5d3def79ade7" providerId="ADAL" clId="{603F0FEC-74B0-449D-8E1D-037009A2295A}" dt="2021-11-19T14:59:36.954" v="7622" actId="21"/>
          <ac:spMkLst>
            <pc:docMk/>
            <pc:sldMk cId="4240734834" sldId="288"/>
            <ac:spMk id="46" creationId="{AFBCEAAB-8786-454F-BEFE-71251876B69A}"/>
          </ac:spMkLst>
        </pc:spChg>
        <pc:spChg chg="del mod">
          <ac:chgData name="LI, Zecheng [Student]" userId="d4ae3337-befb-4846-8d7b-5d3def79ade7" providerId="ADAL" clId="{603F0FEC-74B0-449D-8E1D-037009A2295A}" dt="2021-11-19T15:03:04.707" v="7721" actId="21"/>
          <ac:spMkLst>
            <pc:docMk/>
            <pc:sldMk cId="4240734834" sldId="288"/>
            <ac:spMk id="47" creationId="{714BBD2F-F468-411F-BC77-49BEC94B7F12}"/>
          </ac:spMkLst>
        </pc:spChg>
        <pc:spChg chg="add del mod">
          <ac:chgData name="LI, Zecheng [Student]" userId="d4ae3337-befb-4846-8d7b-5d3def79ade7" providerId="ADAL" clId="{603F0FEC-74B0-449D-8E1D-037009A2295A}" dt="2021-11-19T15:03:02.479" v="7720" actId="21"/>
          <ac:spMkLst>
            <pc:docMk/>
            <pc:sldMk cId="4240734834" sldId="288"/>
            <ac:spMk id="48" creationId="{78AF7DBB-CDDB-45E5-A267-5FECD606FDC7}"/>
          </ac:spMkLst>
        </pc:spChg>
        <pc:spChg chg="del mod">
          <ac:chgData name="LI, Zecheng [Student]" userId="d4ae3337-befb-4846-8d7b-5d3def79ade7" providerId="ADAL" clId="{603F0FEC-74B0-449D-8E1D-037009A2295A}" dt="2021-11-19T15:03:22.843" v="7726" actId="21"/>
          <ac:spMkLst>
            <pc:docMk/>
            <pc:sldMk cId="4240734834" sldId="288"/>
            <ac:spMk id="49" creationId="{ED4A9A4A-5C49-4489-AA70-6B857AA6B4B9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50" creationId="{6F336BD2-3876-4B9F-8875-52A15F7DEC29}"/>
          </ac:spMkLst>
        </pc:spChg>
        <pc:spChg chg="del">
          <ac:chgData name="LI, Zecheng [Student]" userId="d4ae3337-befb-4846-8d7b-5d3def79ade7" providerId="ADAL" clId="{603F0FEC-74B0-449D-8E1D-037009A2295A}" dt="2021-11-19T12:15:16.999" v="3500" actId="478"/>
          <ac:spMkLst>
            <pc:docMk/>
            <pc:sldMk cId="4240734834" sldId="288"/>
            <ac:spMk id="51" creationId="{FCC469D2-8A6D-44B0-A8FA-3F4DB9BB8272}"/>
          </ac:spMkLst>
        </pc:spChg>
        <pc:spChg chg="del">
          <ac:chgData name="LI, Zecheng [Student]" userId="d4ae3337-befb-4846-8d7b-5d3def79ade7" providerId="ADAL" clId="{603F0FEC-74B0-449D-8E1D-037009A2295A}" dt="2021-11-19T12:15:18.232" v="3501" actId="478"/>
          <ac:spMkLst>
            <pc:docMk/>
            <pc:sldMk cId="4240734834" sldId="288"/>
            <ac:spMk id="52" creationId="{88B3E96E-6617-47C2-BB25-C2D24EFECFF8}"/>
          </ac:spMkLst>
        </pc:spChg>
        <pc:spChg chg="del">
          <ac:chgData name="LI, Zecheng [Student]" userId="d4ae3337-befb-4846-8d7b-5d3def79ade7" providerId="ADAL" clId="{603F0FEC-74B0-449D-8E1D-037009A2295A}" dt="2021-11-19T12:15:20.905" v="3504" actId="478"/>
          <ac:spMkLst>
            <pc:docMk/>
            <pc:sldMk cId="4240734834" sldId="288"/>
            <ac:spMk id="53" creationId="{25753613-BF58-4C47-A67D-5C2648B2E1DE}"/>
          </ac:spMkLst>
        </pc:spChg>
        <pc:spChg chg="del">
          <ac:chgData name="LI, Zecheng [Student]" userId="d4ae3337-befb-4846-8d7b-5d3def79ade7" providerId="ADAL" clId="{603F0FEC-74B0-449D-8E1D-037009A2295A}" dt="2021-11-19T12:15:22.248" v="3506" actId="478"/>
          <ac:spMkLst>
            <pc:docMk/>
            <pc:sldMk cId="4240734834" sldId="288"/>
            <ac:spMk id="54" creationId="{E5E1E0A7-C80C-4B99-A56C-C710EED28FE0}"/>
          </ac:spMkLst>
        </pc:spChg>
        <pc:spChg chg="mod topLvl">
          <ac:chgData name="LI, Zecheng [Student]" userId="d4ae3337-befb-4846-8d7b-5d3def79ade7" providerId="ADAL" clId="{603F0FEC-74B0-449D-8E1D-037009A2295A}" dt="2021-11-19T14:56:29.096" v="7505" actId="164"/>
          <ac:spMkLst>
            <pc:docMk/>
            <pc:sldMk cId="4240734834" sldId="288"/>
            <ac:spMk id="55" creationId="{33220FC3-8C7D-41B2-9F8D-C5790F0FED09}"/>
          </ac:spMkLst>
        </pc:spChg>
        <pc:spChg chg="add del mod topLvl">
          <ac:chgData name="LI, Zecheng [Student]" userId="d4ae3337-befb-4846-8d7b-5d3def79ade7" providerId="ADAL" clId="{603F0FEC-74B0-449D-8E1D-037009A2295A}" dt="2021-11-19T14:56:29.096" v="7505" actId="164"/>
          <ac:spMkLst>
            <pc:docMk/>
            <pc:sldMk cId="4240734834" sldId="288"/>
            <ac:spMk id="56" creationId="{416C0B1B-2E2A-4B33-A5EA-9A97F37C8BF8}"/>
          </ac:spMkLst>
        </pc:spChg>
        <pc:spChg chg="del mod">
          <ac:chgData name="LI, Zecheng [Student]" userId="d4ae3337-befb-4846-8d7b-5d3def79ade7" providerId="ADAL" clId="{603F0FEC-74B0-449D-8E1D-037009A2295A}" dt="2021-11-19T14:59:11.924" v="7613" actId="21"/>
          <ac:spMkLst>
            <pc:docMk/>
            <pc:sldMk cId="4240734834" sldId="288"/>
            <ac:spMk id="57" creationId="{3BE218C0-E06D-49D8-B0A8-FBE8510E7D9A}"/>
          </ac:spMkLst>
        </pc:spChg>
        <pc:spChg chg="add del mod">
          <ac:chgData name="LI, Zecheng [Student]" userId="d4ae3337-befb-4846-8d7b-5d3def79ade7" providerId="ADAL" clId="{603F0FEC-74B0-449D-8E1D-037009A2295A}" dt="2021-11-19T14:58:55.166" v="7608" actId="478"/>
          <ac:spMkLst>
            <pc:docMk/>
            <pc:sldMk cId="4240734834" sldId="288"/>
            <ac:spMk id="58" creationId="{D434DCDD-BD0C-4265-87F5-72FA6D0BB189}"/>
          </ac:spMkLst>
        </pc:spChg>
        <pc:spChg chg="del mod">
          <ac:chgData name="LI, Zecheng [Student]" userId="d4ae3337-befb-4846-8d7b-5d3def79ade7" providerId="ADAL" clId="{603F0FEC-74B0-449D-8E1D-037009A2295A}" dt="2021-11-19T14:42:42.666" v="7196" actId="478"/>
          <ac:spMkLst>
            <pc:docMk/>
            <pc:sldMk cId="4240734834" sldId="288"/>
            <ac:spMk id="59" creationId="{57456257-36A6-4F76-B0ED-240D5D815865}"/>
          </ac:spMkLst>
        </pc:spChg>
        <pc:spChg chg="del mod">
          <ac:chgData name="LI, Zecheng [Student]" userId="d4ae3337-befb-4846-8d7b-5d3def79ade7" providerId="ADAL" clId="{603F0FEC-74B0-449D-8E1D-037009A2295A}" dt="2021-11-19T14:42:48.962" v="7198" actId="478"/>
          <ac:spMkLst>
            <pc:docMk/>
            <pc:sldMk cId="4240734834" sldId="288"/>
            <ac:spMk id="60" creationId="{47EA5900-BD5E-45D9-961B-48A9A393316A}"/>
          </ac:spMkLst>
        </pc:spChg>
        <pc:spChg chg="add del mod">
          <ac:chgData name="LI, Zecheng [Student]" userId="d4ae3337-befb-4846-8d7b-5d3def79ade7" providerId="ADAL" clId="{603F0FEC-74B0-449D-8E1D-037009A2295A}" dt="2021-11-19T14:54:12.313" v="7391" actId="478"/>
          <ac:spMkLst>
            <pc:docMk/>
            <pc:sldMk cId="4240734834" sldId="288"/>
            <ac:spMk id="61" creationId="{792E1F88-5BA9-4E55-ACA8-9466DD23C6F2}"/>
          </ac:spMkLst>
        </pc:spChg>
        <pc:spChg chg="del mod">
          <ac:chgData name="LI, Zecheng [Student]" userId="d4ae3337-befb-4846-8d7b-5d3def79ade7" providerId="ADAL" clId="{603F0FEC-74B0-449D-8E1D-037009A2295A}" dt="2021-11-19T14:43:15.562" v="7206" actId="478"/>
          <ac:spMkLst>
            <pc:docMk/>
            <pc:sldMk cId="4240734834" sldId="288"/>
            <ac:spMk id="62" creationId="{1C44C8AA-69C6-403D-9E20-94CE0D41AD58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63" creationId="{49E26B84-1B3E-4785-84A4-CDE5CA30903A}"/>
          </ac:spMkLst>
        </pc:spChg>
        <pc:spChg chg="del mod">
          <ac:chgData name="LI, Zecheng [Student]" userId="d4ae3337-befb-4846-8d7b-5d3def79ade7" providerId="ADAL" clId="{603F0FEC-74B0-449D-8E1D-037009A2295A}" dt="2021-11-19T14:43:17.792" v="7207" actId="478"/>
          <ac:spMkLst>
            <pc:docMk/>
            <pc:sldMk cId="4240734834" sldId="288"/>
            <ac:spMk id="64" creationId="{FE72B5EC-3C36-4CDB-85CE-81CA0D71114E}"/>
          </ac:spMkLst>
        </pc:spChg>
        <pc:spChg chg="del mod">
          <ac:chgData name="LI, Zecheng [Student]" userId="d4ae3337-befb-4846-8d7b-5d3def79ade7" providerId="ADAL" clId="{603F0FEC-74B0-449D-8E1D-037009A2295A}" dt="2021-11-19T14:43:04.940" v="7203" actId="478"/>
          <ac:spMkLst>
            <pc:docMk/>
            <pc:sldMk cId="4240734834" sldId="288"/>
            <ac:spMk id="65" creationId="{0DB1960C-E630-4906-93EA-3DF1065E2416}"/>
          </ac:spMkLst>
        </pc:spChg>
        <pc:spChg chg="del mod">
          <ac:chgData name="LI, Zecheng [Student]" userId="d4ae3337-befb-4846-8d7b-5d3def79ade7" providerId="ADAL" clId="{603F0FEC-74B0-449D-8E1D-037009A2295A}" dt="2021-11-19T14:43:03.935" v="7202" actId="478"/>
          <ac:spMkLst>
            <pc:docMk/>
            <pc:sldMk cId="4240734834" sldId="288"/>
            <ac:spMk id="66" creationId="{0A6BBE16-C90E-4AD5-B607-2355EBA1878F}"/>
          </ac:spMkLst>
        </pc:spChg>
        <pc:spChg chg="del mod">
          <ac:chgData name="LI, Zecheng [Student]" userId="d4ae3337-befb-4846-8d7b-5d3def79ade7" providerId="ADAL" clId="{603F0FEC-74B0-449D-8E1D-037009A2295A}" dt="2021-11-19T14:43:20.172" v="7208" actId="478"/>
          <ac:spMkLst>
            <pc:docMk/>
            <pc:sldMk cId="4240734834" sldId="288"/>
            <ac:spMk id="67" creationId="{5618633D-D764-4E8B-97C9-8EAFBDCCAB36}"/>
          </ac:spMkLst>
        </pc:spChg>
        <pc:spChg chg="del mod">
          <ac:chgData name="LI, Zecheng [Student]" userId="d4ae3337-befb-4846-8d7b-5d3def79ade7" providerId="ADAL" clId="{603F0FEC-74B0-449D-8E1D-037009A2295A}" dt="2021-11-19T14:43:20.923" v="7209" actId="478"/>
          <ac:spMkLst>
            <pc:docMk/>
            <pc:sldMk cId="4240734834" sldId="288"/>
            <ac:spMk id="68" creationId="{21CF451E-75CA-4775-B430-CD0B097981BC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69" creationId="{6C93B21F-1EB6-4A27-8FD8-B27F786D9E8A}"/>
          </ac:spMkLst>
        </pc:spChg>
        <pc:spChg chg="del mod">
          <ac:chgData name="LI, Zecheng [Student]" userId="d4ae3337-befb-4846-8d7b-5d3def79ade7" providerId="ADAL" clId="{603F0FEC-74B0-449D-8E1D-037009A2295A}" dt="2021-11-19T14:43:25.600" v="7212" actId="478"/>
          <ac:spMkLst>
            <pc:docMk/>
            <pc:sldMk cId="4240734834" sldId="288"/>
            <ac:spMk id="70" creationId="{C7509D36-7C3C-47DD-B30B-FB8EAEDD849B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71" creationId="{28231212-D6BC-4AB9-A3DA-8ADDBF9CB938}"/>
          </ac:spMkLst>
        </pc:spChg>
        <pc:spChg chg="del mod">
          <ac:chgData name="LI, Zecheng [Student]" userId="d4ae3337-befb-4846-8d7b-5d3def79ade7" providerId="ADAL" clId="{603F0FEC-74B0-449D-8E1D-037009A2295A}" dt="2021-11-19T14:43:26.827" v="7213" actId="478"/>
          <ac:spMkLst>
            <pc:docMk/>
            <pc:sldMk cId="4240734834" sldId="288"/>
            <ac:spMk id="72" creationId="{9FE34A6C-34CA-4C19-8F3F-CFD03FF64A90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73" creationId="{4077B4A6-DE98-4813-8319-EC0F98243A7A}"/>
          </ac:spMkLst>
        </pc:spChg>
        <pc:spChg chg="del mod">
          <ac:chgData name="LI, Zecheng [Student]" userId="d4ae3337-befb-4846-8d7b-5d3def79ade7" providerId="ADAL" clId="{603F0FEC-74B0-449D-8E1D-037009A2295A}" dt="2021-11-19T14:43:31.355" v="7216" actId="478"/>
          <ac:spMkLst>
            <pc:docMk/>
            <pc:sldMk cId="4240734834" sldId="288"/>
            <ac:spMk id="74" creationId="{E0F00C78-C2B5-4895-87F5-09F12C2D7E58}"/>
          </ac:spMkLst>
        </pc:spChg>
        <pc:spChg chg="del">
          <ac:chgData name="LI, Zecheng [Student]" userId="d4ae3337-befb-4846-8d7b-5d3def79ade7" providerId="ADAL" clId="{603F0FEC-74B0-449D-8E1D-037009A2295A}" dt="2021-11-19T12:15:10.327" v="3492" actId="478"/>
          <ac:spMkLst>
            <pc:docMk/>
            <pc:sldMk cId="4240734834" sldId="288"/>
            <ac:spMk id="75" creationId="{E6CE62BF-7520-476E-8DD3-5E7FBA1AE5E6}"/>
          </ac:spMkLst>
        </pc:spChg>
        <pc:spChg chg="del">
          <ac:chgData name="LI, Zecheng [Student]" userId="d4ae3337-befb-4846-8d7b-5d3def79ade7" providerId="ADAL" clId="{603F0FEC-74B0-449D-8E1D-037009A2295A}" dt="2021-11-19T12:15:14.080" v="3497" actId="478"/>
          <ac:spMkLst>
            <pc:docMk/>
            <pc:sldMk cId="4240734834" sldId="288"/>
            <ac:spMk id="76" creationId="{87413F1C-5448-49B2-B983-A62148787EEA}"/>
          </ac:spMkLst>
        </pc:spChg>
        <pc:spChg chg="del">
          <ac:chgData name="LI, Zecheng [Student]" userId="d4ae3337-befb-4846-8d7b-5d3def79ade7" providerId="ADAL" clId="{603F0FEC-74B0-449D-8E1D-037009A2295A}" dt="2021-11-19T12:15:11.032" v="3493" actId="478"/>
          <ac:spMkLst>
            <pc:docMk/>
            <pc:sldMk cId="4240734834" sldId="288"/>
            <ac:spMk id="77" creationId="{4C27BE7F-CF17-46A6-B42C-642AFAF9150A}"/>
          </ac:spMkLst>
        </pc:spChg>
        <pc:spChg chg="del">
          <ac:chgData name="LI, Zecheng [Student]" userId="d4ae3337-befb-4846-8d7b-5d3def79ade7" providerId="ADAL" clId="{603F0FEC-74B0-449D-8E1D-037009A2295A}" dt="2021-11-19T12:15:11.880" v="3494" actId="478"/>
          <ac:spMkLst>
            <pc:docMk/>
            <pc:sldMk cId="4240734834" sldId="288"/>
            <ac:spMk id="78" creationId="{550FB83F-7FE9-4833-AECA-FE7158669E3B}"/>
          </ac:spMkLst>
        </pc:spChg>
        <pc:spChg chg="del mod">
          <ac:chgData name="LI, Zecheng [Student]" userId="d4ae3337-befb-4846-8d7b-5d3def79ade7" providerId="ADAL" clId="{603F0FEC-74B0-449D-8E1D-037009A2295A}" dt="2021-11-19T14:43:24.709" v="7211" actId="478"/>
          <ac:spMkLst>
            <pc:docMk/>
            <pc:sldMk cId="4240734834" sldId="288"/>
            <ac:spMk id="79" creationId="{305645B8-CE84-4F32-9171-474D14BE48A3}"/>
          </ac:spMkLst>
        </pc:spChg>
        <pc:spChg chg="del mod">
          <ac:chgData name="LI, Zecheng [Student]" userId="d4ae3337-befb-4846-8d7b-5d3def79ade7" providerId="ADAL" clId="{603F0FEC-74B0-449D-8E1D-037009A2295A}" dt="2021-11-19T14:43:24.235" v="7210" actId="478"/>
          <ac:spMkLst>
            <pc:docMk/>
            <pc:sldMk cId="4240734834" sldId="288"/>
            <ac:spMk id="80" creationId="{1EBCA5D0-29AB-41F4-9D04-1834C440970F}"/>
          </ac:spMkLst>
        </pc:spChg>
        <pc:spChg chg="del mod">
          <ac:chgData name="LI, Zecheng [Student]" userId="d4ae3337-befb-4846-8d7b-5d3def79ade7" providerId="ADAL" clId="{603F0FEC-74B0-449D-8E1D-037009A2295A}" dt="2021-11-19T14:43:27.802" v="7215" actId="478"/>
          <ac:spMkLst>
            <pc:docMk/>
            <pc:sldMk cId="4240734834" sldId="288"/>
            <ac:spMk id="81" creationId="{D8C589DF-AC4B-4E55-AAB4-62A91B4C3DC8}"/>
          </ac:spMkLst>
        </pc:spChg>
        <pc:spChg chg="del mod">
          <ac:chgData name="LI, Zecheng [Student]" userId="d4ae3337-befb-4846-8d7b-5d3def79ade7" providerId="ADAL" clId="{603F0FEC-74B0-449D-8E1D-037009A2295A}" dt="2021-11-19T14:43:27.467" v="7214" actId="478"/>
          <ac:spMkLst>
            <pc:docMk/>
            <pc:sldMk cId="4240734834" sldId="288"/>
            <ac:spMk id="82" creationId="{468072B4-B438-4726-A261-5AF9635874DE}"/>
          </ac:spMkLst>
        </pc:spChg>
        <pc:spChg chg="del mod">
          <ac:chgData name="LI, Zecheng [Student]" userId="d4ae3337-befb-4846-8d7b-5d3def79ade7" providerId="ADAL" clId="{603F0FEC-74B0-449D-8E1D-037009A2295A}" dt="2021-11-19T14:43:32.123" v="7218" actId="478"/>
          <ac:spMkLst>
            <pc:docMk/>
            <pc:sldMk cId="4240734834" sldId="288"/>
            <ac:spMk id="83" creationId="{111A32B8-A4D2-4528-8237-E5909049F4D4}"/>
          </ac:spMkLst>
        </pc:spChg>
        <pc:spChg chg="del mod">
          <ac:chgData name="LI, Zecheng [Student]" userId="d4ae3337-befb-4846-8d7b-5d3def79ade7" providerId="ADAL" clId="{603F0FEC-74B0-449D-8E1D-037009A2295A}" dt="2021-11-19T14:43:31.867" v="7217" actId="478"/>
          <ac:spMkLst>
            <pc:docMk/>
            <pc:sldMk cId="4240734834" sldId="288"/>
            <ac:spMk id="84" creationId="{AAF4FE15-1BA9-485B-9CBE-94527A9FC074}"/>
          </ac:spMkLst>
        </pc:spChg>
        <pc:spChg chg="del">
          <ac:chgData name="LI, Zecheng [Student]" userId="d4ae3337-befb-4846-8d7b-5d3def79ade7" providerId="ADAL" clId="{603F0FEC-74B0-449D-8E1D-037009A2295A}" dt="2021-11-19T12:15:14.920" v="3498" actId="478"/>
          <ac:spMkLst>
            <pc:docMk/>
            <pc:sldMk cId="4240734834" sldId="288"/>
            <ac:spMk id="85" creationId="{8991F29D-86B3-456D-AB84-5B0B237D97A6}"/>
          </ac:spMkLst>
        </pc:spChg>
        <pc:spChg chg="del">
          <ac:chgData name="LI, Zecheng [Student]" userId="d4ae3337-befb-4846-8d7b-5d3def79ade7" providerId="ADAL" clId="{603F0FEC-74B0-449D-8E1D-037009A2295A}" dt="2021-11-19T12:15:15.848" v="3499" actId="478"/>
          <ac:spMkLst>
            <pc:docMk/>
            <pc:sldMk cId="4240734834" sldId="288"/>
            <ac:spMk id="86" creationId="{95693C2A-95C2-4ED1-A1DE-A818F54F8B71}"/>
          </ac:spMkLst>
        </pc:spChg>
        <pc:spChg chg="del">
          <ac:chgData name="LI, Zecheng [Student]" userId="d4ae3337-befb-4846-8d7b-5d3def79ade7" providerId="ADAL" clId="{603F0FEC-74B0-449D-8E1D-037009A2295A}" dt="2021-11-19T12:15:12.728" v="3495" actId="478"/>
          <ac:spMkLst>
            <pc:docMk/>
            <pc:sldMk cId="4240734834" sldId="288"/>
            <ac:spMk id="87" creationId="{5BB5F74E-6961-438B-A65D-C6BBEFF67259}"/>
          </ac:spMkLst>
        </pc:spChg>
        <pc:spChg chg="del">
          <ac:chgData name="LI, Zecheng [Student]" userId="d4ae3337-befb-4846-8d7b-5d3def79ade7" providerId="ADAL" clId="{603F0FEC-74B0-449D-8E1D-037009A2295A}" dt="2021-11-19T12:15:13.416" v="3496" actId="478"/>
          <ac:spMkLst>
            <pc:docMk/>
            <pc:sldMk cId="4240734834" sldId="288"/>
            <ac:spMk id="88" creationId="{BBFE3619-1A9F-4844-A4E2-8F6CDA5EAE14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89" creationId="{E53DBBCD-8BD1-44DF-BC79-5E6D55FA5E28}"/>
          </ac:spMkLst>
        </pc:spChg>
        <pc:spChg chg="del mod">
          <ac:chgData name="LI, Zecheng [Student]" userId="d4ae3337-befb-4846-8d7b-5d3def79ade7" providerId="ADAL" clId="{603F0FEC-74B0-449D-8E1D-037009A2295A}" dt="2021-11-19T15:01:37.549" v="7684" actId="478"/>
          <ac:spMkLst>
            <pc:docMk/>
            <pc:sldMk cId="4240734834" sldId="288"/>
            <ac:spMk id="90" creationId="{B02BB9BA-8AA8-416B-A05E-B85AAAA99357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91" creationId="{2A23FD93-7D43-423D-8098-9C6033F42D86}"/>
          </ac:spMkLst>
        </pc:spChg>
        <pc:spChg chg="del mod">
          <ac:chgData name="LI, Zecheng [Student]" userId="d4ae3337-befb-4846-8d7b-5d3def79ade7" providerId="ADAL" clId="{603F0FEC-74B0-449D-8E1D-037009A2295A}" dt="2021-11-19T15:01:36.409" v="7683" actId="478"/>
          <ac:spMkLst>
            <pc:docMk/>
            <pc:sldMk cId="4240734834" sldId="288"/>
            <ac:spMk id="92" creationId="{6661934E-B10E-4859-8280-6C786718F1DD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93" creationId="{71A3A487-5B05-423D-9EA6-E033D9D7AE7E}"/>
          </ac:spMkLst>
        </pc:spChg>
        <pc:spChg chg="del mod">
          <ac:chgData name="LI, Zecheng [Student]" userId="d4ae3337-befb-4846-8d7b-5d3def79ade7" providerId="ADAL" clId="{603F0FEC-74B0-449D-8E1D-037009A2295A}" dt="2021-11-19T15:01:35.625" v="7682" actId="478"/>
          <ac:spMkLst>
            <pc:docMk/>
            <pc:sldMk cId="4240734834" sldId="288"/>
            <ac:spMk id="94" creationId="{7CDD69D6-BECF-4DFE-96AC-0C412C022E50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95" creationId="{317D82B7-0018-4B56-AC5A-29B0DD56698E}"/>
          </ac:spMkLst>
        </pc:spChg>
        <pc:spChg chg="del mod">
          <ac:chgData name="LI, Zecheng [Student]" userId="d4ae3337-befb-4846-8d7b-5d3def79ade7" providerId="ADAL" clId="{603F0FEC-74B0-449D-8E1D-037009A2295A}" dt="2021-11-19T15:01:34.521" v="7681" actId="478"/>
          <ac:spMkLst>
            <pc:docMk/>
            <pc:sldMk cId="4240734834" sldId="288"/>
            <ac:spMk id="96" creationId="{EBDC3290-F2FC-4A0F-904B-AF621E52FCBD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97" creationId="{069E4496-32F7-4DDA-8E1D-34BD47F78DB7}"/>
          </ac:spMkLst>
        </pc:spChg>
        <pc:spChg chg="del mod">
          <ac:chgData name="LI, Zecheng [Student]" userId="d4ae3337-befb-4846-8d7b-5d3def79ade7" providerId="ADAL" clId="{603F0FEC-74B0-449D-8E1D-037009A2295A}" dt="2021-11-19T15:01:33.146" v="7680" actId="478"/>
          <ac:spMkLst>
            <pc:docMk/>
            <pc:sldMk cId="4240734834" sldId="288"/>
            <ac:spMk id="98" creationId="{ABED4F39-E88C-4F14-860C-DABC0AA32069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99" creationId="{9A7FBD2C-FB64-4FA7-8AD0-9782E624F50F}"/>
          </ac:spMkLst>
        </pc:spChg>
        <pc:spChg chg="add del mod">
          <ac:chgData name="LI, Zecheng [Student]" userId="d4ae3337-befb-4846-8d7b-5d3def79ade7" providerId="ADAL" clId="{603F0FEC-74B0-449D-8E1D-037009A2295A}" dt="2021-11-19T15:01:31.714" v="7679" actId="478"/>
          <ac:spMkLst>
            <pc:docMk/>
            <pc:sldMk cId="4240734834" sldId="288"/>
            <ac:spMk id="100" creationId="{2CD05F3A-20DB-4B64-AD01-AC566ED59365}"/>
          </ac:spMkLst>
        </pc:spChg>
        <pc:spChg chg="mod topLvl">
          <ac:chgData name="LI, Zecheng [Student]" userId="d4ae3337-befb-4846-8d7b-5d3def79ade7" providerId="ADAL" clId="{603F0FEC-74B0-449D-8E1D-037009A2295A}" dt="2021-11-19T14:56:29.096" v="7505" actId="164"/>
          <ac:spMkLst>
            <pc:docMk/>
            <pc:sldMk cId="4240734834" sldId="288"/>
            <ac:spMk id="101" creationId="{66161160-7B3C-48E3-B9DD-65A2C78C93D7}"/>
          </ac:spMkLst>
        </pc:spChg>
        <pc:spChg chg="del mod">
          <ac:chgData name="LI, Zecheng [Student]" userId="d4ae3337-befb-4846-8d7b-5d3def79ade7" providerId="ADAL" clId="{603F0FEC-74B0-449D-8E1D-037009A2295A}" dt="2021-11-19T14:50:43.486" v="7327" actId="478"/>
          <ac:spMkLst>
            <pc:docMk/>
            <pc:sldMk cId="4240734834" sldId="288"/>
            <ac:spMk id="102" creationId="{F8ACC8BF-FEDE-4F5B-B583-D368FCC08C3B}"/>
          </ac:spMkLst>
        </pc:spChg>
        <pc:spChg chg="mod">
          <ac:chgData name="LI, Zecheng [Student]" userId="d4ae3337-befb-4846-8d7b-5d3def79ade7" providerId="ADAL" clId="{603F0FEC-74B0-449D-8E1D-037009A2295A}" dt="2021-11-19T14:57:14.396" v="7513" actId="207"/>
          <ac:spMkLst>
            <pc:docMk/>
            <pc:sldMk cId="4240734834" sldId="288"/>
            <ac:spMk id="103" creationId="{2C243B54-FB77-40F8-96A9-D63BB9BC0E37}"/>
          </ac:spMkLst>
        </pc:spChg>
        <pc:spChg chg="del mod">
          <ac:chgData name="LI, Zecheng [Student]" userId="d4ae3337-befb-4846-8d7b-5d3def79ade7" providerId="ADAL" clId="{603F0FEC-74B0-449D-8E1D-037009A2295A}" dt="2021-11-19T14:57:07.118" v="7512" actId="478"/>
          <ac:spMkLst>
            <pc:docMk/>
            <pc:sldMk cId="4240734834" sldId="288"/>
            <ac:spMk id="104" creationId="{6DA54562-F46E-426D-AA22-DB62E015F9EA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05" creationId="{9F04AE0D-693B-409E-A76D-4372ED1352C6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06" creationId="{6C7DF7EE-8695-41E6-A00E-1C745A73280A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07" creationId="{3A342C16-9149-43D6-8A90-612E07F69A07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08" creationId="{E3B9937E-49FF-4DD7-8448-E0EBB82E62D3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09" creationId="{BD4DCF27-A367-4A6C-BDA6-643AD4A8C058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0" creationId="{79332E74-E58D-4D0C-AB2A-0AFD5E0ACAE0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1" creationId="{9B24DF75-019F-4D17-A5F7-10167EE0BE74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2" creationId="{B24702DA-5690-4635-95DE-E56F72965B32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3" creationId="{98770617-44E7-4EA8-800D-98128BF472A5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4" creationId="{761E0F50-B113-483A-AFE0-527DB2461D81}"/>
          </ac:spMkLst>
        </pc:spChg>
        <pc:spChg chg="mod">
          <ac:chgData name="LI, Zecheng [Student]" userId="d4ae3337-befb-4846-8d7b-5d3def79ade7" providerId="ADAL" clId="{603F0FEC-74B0-449D-8E1D-037009A2295A}" dt="2021-11-19T14:48:04.007" v="7274" actId="207"/>
          <ac:spMkLst>
            <pc:docMk/>
            <pc:sldMk cId="4240734834" sldId="288"/>
            <ac:spMk id="115" creationId="{07C7800B-B3CE-4E51-A9DA-15E1E306F8DC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6" creationId="{ABC409CF-3ADD-4BB0-BA31-D6B5BF713601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7" creationId="{39AAA52A-5065-49D3-B0FB-52DA4D67B7E8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8" creationId="{693D26F2-1C98-427D-BBFF-6036C5142551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19" creationId="{5916F31D-9764-41FA-B955-0B819DE3AB3C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20" creationId="{F6E3284F-6D9F-4B15-A08C-EF4B560A77D9}"/>
          </ac:spMkLst>
        </pc:spChg>
        <pc:spChg chg="add del mod">
          <ac:chgData name="LI, Zecheng [Student]" userId="d4ae3337-befb-4846-8d7b-5d3def79ade7" providerId="ADAL" clId="{603F0FEC-74B0-449D-8E1D-037009A2295A}" dt="2021-11-19T14:48:42.986" v="7279" actId="478"/>
          <ac:spMkLst>
            <pc:docMk/>
            <pc:sldMk cId="4240734834" sldId="288"/>
            <ac:spMk id="121" creationId="{23DD7A21-3360-4728-9AFF-CFD1E8C7BF97}"/>
          </ac:spMkLst>
        </pc:spChg>
        <pc:spChg chg="del mod">
          <ac:chgData name="LI, Zecheng [Student]" userId="d4ae3337-befb-4846-8d7b-5d3def79ade7" providerId="ADAL" clId="{603F0FEC-74B0-449D-8E1D-037009A2295A}" dt="2021-11-19T12:15:28.408" v="3510" actId="478"/>
          <ac:spMkLst>
            <pc:docMk/>
            <pc:sldMk cId="4240734834" sldId="288"/>
            <ac:spMk id="121" creationId="{268C6BDB-F89E-4265-BD77-26977F3F9B98}"/>
          </ac:spMkLst>
        </pc:spChg>
        <pc:spChg chg="del">
          <ac:chgData name="LI, Zecheng [Student]" userId="d4ae3337-befb-4846-8d7b-5d3def79ade7" providerId="ADAL" clId="{603F0FEC-74B0-449D-8E1D-037009A2295A}" dt="2021-11-19T12:15:30.377" v="3513" actId="478"/>
          <ac:spMkLst>
            <pc:docMk/>
            <pc:sldMk cId="4240734834" sldId="288"/>
            <ac:spMk id="122" creationId="{72AF21DB-2096-44A6-9D13-D1BDD0B61CB8}"/>
          </ac:spMkLst>
        </pc:spChg>
        <pc:spChg chg="del">
          <ac:chgData name="LI, Zecheng [Student]" userId="d4ae3337-befb-4846-8d7b-5d3def79ade7" providerId="ADAL" clId="{603F0FEC-74B0-449D-8E1D-037009A2295A}" dt="2021-11-19T12:15:29.832" v="3512" actId="478"/>
          <ac:spMkLst>
            <pc:docMk/>
            <pc:sldMk cId="4240734834" sldId="288"/>
            <ac:spMk id="123" creationId="{44263745-E5FE-4B3F-915A-7E46543AF586}"/>
          </ac:spMkLst>
        </pc:spChg>
        <pc:spChg chg="add mod">
          <ac:chgData name="LI, Zecheng [Student]" userId="d4ae3337-befb-4846-8d7b-5d3def79ade7" providerId="ADAL" clId="{603F0FEC-74B0-449D-8E1D-037009A2295A}" dt="2021-11-19T14:54:30.318" v="7394" actId="1076"/>
          <ac:spMkLst>
            <pc:docMk/>
            <pc:sldMk cId="4240734834" sldId="288"/>
            <ac:spMk id="123" creationId="{BE44AA38-4E51-4009-9B8F-089FE01C6A97}"/>
          </ac:spMkLst>
        </pc:spChg>
        <pc:spChg chg="del">
          <ac:chgData name="LI, Zecheng [Student]" userId="d4ae3337-befb-4846-8d7b-5d3def79ade7" providerId="ADAL" clId="{603F0FEC-74B0-449D-8E1D-037009A2295A}" dt="2021-11-19T12:15:30.936" v="3514" actId="478"/>
          <ac:spMkLst>
            <pc:docMk/>
            <pc:sldMk cId="4240734834" sldId="288"/>
            <ac:spMk id="124" creationId="{94E6B6E0-4E67-438A-BAA5-BAB41A693C6B}"/>
          </ac:spMkLst>
        </pc:spChg>
        <pc:spChg chg="del">
          <ac:chgData name="LI, Zecheng [Student]" userId="d4ae3337-befb-4846-8d7b-5d3def79ade7" providerId="ADAL" clId="{603F0FEC-74B0-449D-8E1D-037009A2295A}" dt="2021-11-19T12:15:29.263" v="3511" actId="478"/>
          <ac:spMkLst>
            <pc:docMk/>
            <pc:sldMk cId="4240734834" sldId="288"/>
            <ac:spMk id="125" creationId="{716C950A-29A9-4A5F-B4C1-FB7E9606691C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26" creationId="{34DA922F-7DC8-45B8-B1C9-E3AFC5412E69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27" creationId="{D65D36D4-6101-46C2-B0B7-CFB93B60DF22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28" creationId="{B77DB34B-27A5-447D-BAF3-655940FA0442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29" creationId="{96665372-54EE-4BC1-B17C-40585793FD4F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30" creationId="{5D4BB3B0-DF40-4AA2-A9BB-4C12778E2AB0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31" creationId="{8504A292-5288-4283-AE07-AF5181EE18D3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32" creationId="{0DA559E7-97B1-4B5A-B555-D87171E5284F}"/>
          </ac:spMkLst>
        </pc:spChg>
        <pc:spChg chg="del">
          <ac:chgData name="LI, Zecheng [Student]" userId="d4ae3337-befb-4846-8d7b-5d3def79ade7" providerId="ADAL" clId="{603F0FEC-74B0-449D-8E1D-037009A2295A}" dt="2021-11-19T12:15:27.640" v="3508" actId="478"/>
          <ac:spMkLst>
            <pc:docMk/>
            <pc:sldMk cId="4240734834" sldId="288"/>
            <ac:spMk id="133" creationId="{ADB3D598-5430-42DF-BDFE-F3F7D358343D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34" creationId="{C478373F-87CC-4B74-A266-2DA068986F7B}"/>
          </ac:spMkLst>
        </pc:spChg>
        <pc:spChg chg="mod">
          <ac:chgData name="LI, Zecheng [Student]" userId="d4ae3337-befb-4846-8d7b-5d3def79ade7" providerId="ADAL" clId="{603F0FEC-74B0-449D-8E1D-037009A2295A}" dt="2021-11-19T15:10:53.433" v="7799" actId="1076"/>
          <ac:spMkLst>
            <pc:docMk/>
            <pc:sldMk cId="4240734834" sldId="288"/>
            <ac:spMk id="135" creationId="{0DD5DBE7-9335-4F37-A73F-E0EB07DB207E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36" creationId="{62DCFA6E-F7E2-4623-8D1F-A6D2B0BE60FE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37" creationId="{FD5F6EF1-CFC3-441D-862F-A473F8DBB67A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38" creationId="{2B92D1D3-013F-4252-A3B9-7F3E30B47538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39" creationId="{6869E646-C7FB-49F0-9FCE-E73E84A333E8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40" creationId="{F0E0A4CB-25AA-4E88-A64F-E19CDFE2BF4F}"/>
          </ac:spMkLst>
        </pc:spChg>
        <pc:spChg chg="mod">
          <ac:chgData name="LI, Zecheng [Student]" userId="d4ae3337-befb-4846-8d7b-5d3def79ade7" providerId="ADAL" clId="{603F0FEC-74B0-449D-8E1D-037009A2295A}" dt="2021-11-19T14:44:29.660" v="7239" actId="20577"/>
          <ac:spMkLst>
            <pc:docMk/>
            <pc:sldMk cId="4240734834" sldId="288"/>
            <ac:spMk id="141" creationId="{B08A120C-5301-43F0-A9BD-B54A9BC65121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42" creationId="{D9508E0B-45EF-4460-8A07-278BA7510804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43" creationId="{E0B82F22-9269-4374-B4BA-C034868538A8}"/>
          </ac:spMkLst>
        </pc:spChg>
        <pc:spChg chg="mod">
          <ac:chgData name="LI, Zecheng [Student]" userId="d4ae3337-befb-4846-8d7b-5d3def79ade7" providerId="ADAL" clId="{603F0FEC-74B0-449D-8E1D-037009A2295A}" dt="2021-11-19T12:15:43.819" v="3517" actId="1076"/>
          <ac:spMkLst>
            <pc:docMk/>
            <pc:sldMk cId="4240734834" sldId="288"/>
            <ac:spMk id="144" creationId="{1AAC396A-C0E2-4B8B-BCBB-C7C4B373815F}"/>
          </ac:spMkLst>
        </pc:spChg>
        <pc:spChg chg="add del mod">
          <ac:chgData name="LI, Zecheng [Student]" userId="d4ae3337-befb-4846-8d7b-5d3def79ade7" providerId="ADAL" clId="{603F0FEC-74B0-449D-8E1D-037009A2295A}" dt="2021-11-19T14:45:21.316" v="7246"/>
          <ac:spMkLst>
            <pc:docMk/>
            <pc:sldMk cId="4240734834" sldId="288"/>
            <ac:spMk id="145" creationId="{3C7DA085-984D-4631-9371-6BA81C1B1908}"/>
          </ac:spMkLst>
        </pc:spChg>
        <pc:spChg chg="add del mod">
          <ac:chgData name="LI, Zecheng [Student]" userId="d4ae3337-befb-4846-8d7b-5d3def79ade7" providerId="ADAL" clId="{603F0FEC-74B0-449D-8E1D-037009A2295A}" dt="2021-11-19T14:39:53.181" v="7164"/>
          <ac:spMkLst>
            <pc:docMk/>
            <pc:sldMk cId="4240734834" sldId="288"/>
            <ac:spMk id="145" creationId="{803BF5A6-09F0-4F39-BCB4-195893E5141D}"/>
          </ac:spMkLst>
        </pc:spChg>
        <pc:spChg chg="add mod">
          <ac:chgData name="LI, Zecheng [Student]" userId="d4ae3337-befb-4846-8d7b-5d3def79ade7" providerId="ADAL" clId="{603F0FEC-74B0-449D-8E1D-037009A2295A}" dt="2021-11-19T14:54:30.318" v="7394" actId="1076"/>
          <ac:spMkLst>
            <pc:docMk/>
            <pc:sldMk cId="4240734834" sldId="288"/>
            <ac:spMk id="146" creationId="{C39A322C-7836-476C-B102-71E017E5D664}"/>
          </ac:spMkLst>
        </pc:spChg>
        <pc:spChg chg="add mod">
          <ac:chgData name="LI, Zecheng [Student]" userId="d4ae3337-befb-4846-8d7b-5d3def79ade7" providerId="ADAL" clId="{603F0FEC-74B0-449D-8E1D-037009A2295A}" dt="2021-11-19T14:54:30.318" v="7394" actId="1076"/>
          <ac:spMkLst>
            <pc:docMk/>
            <pc:sldMk cId="4240734834" sldId="288"/>
            <ac:spMk id="147" creationId="{89CF775F-4076-45A7-BAA9-2A0B79100DC4}"/>
          </ac:spMkLst>
        </pc:spChg>
        <pc:spChg chg="add mod">
          <ac:chgData name="LI, Zecheng [Student]" userId="d4ae3337-befb-4846-8d7b-5d3def79ade7" providerId="ADAL" clId="{603F0FEC-74B0-449D-8E1D-037009A2295A}" dt="2021-11-19T14:54:30.318" v="7394" actId="1076"/>
          <ac:spMkLst>
            <pc:docMk/>
            <pc:sldMk cId="4240734834" sldId="288"/>
            <ac:spMk id="148" creationId="{75A39062-F265-413D-97DF-B108E13734BA}"/>
          </ac:spMkLst>
        </pc:spChg>
        <pc:spChg chg="add del mod topLvl">
          <ac:chgData name="LI, Zecheng [Student]" userId="d4ae3337-befb-4846-8d7b-5d3def79ade7" providerId="ADAL" clId="{603F0FEC-74B0-449D-8E1D-037009A2295A}" dt="2021-11-19T14:55:05.582" v="7399" actId="478"/>
          <ac:spMkLst>
            <pc:docMk/>
            <pc:sldMk cId="4240734834" sldId="288"/>
            <ac:spMk id="153" creationId="{F5A2268D-275F-4244-B26D-6B3BD45CEA7B}"/>
          </ac:spMkLst>
        </pc:spChg>
        <pc:spChg chg="add mod topLvl">
          <ac:chgData name="LI, Zecheng [Student]" userId="d4ae3337-befb-4846-8d7b-5d3def79ade7" providerId="ADAL" clId="{603F0FEC-74B0-449D-8E1D-037009A2295A}" dt="2021-11-19T14:55:38.355" v="7427" actId="1076"/>
          <ac:spMkLst>
            <pc:docMk/>
            <pc:sldMk cId="4240734834" sldId="288"/>
            <ac:spMk id="155" creationId="{AB51942E-951D-4EC8-BFEF-A97736F65AE5}"/>
          </ac:spMkLst>
        </pc:spChg>
        <pc:spChg chg="add del mod">
          <ac:chgData name="LI, Zecheng [Student]" userId="d4ae3337-befb-4846-8d7b-5d3def79ade7" providerId="ADAL" clId="{603F0FEC-74B0-449D-8E1D-037009A2295A}" dt="2021-11-19T14:52:14.061" v="7363" actId="478"/>
          <ac:spMkLst>
            <pc:docMk/>
            <pc:sldMk cId="4240734834" sldId="288"/>
            <ac:spMk id="157" creationId="{F0C98FBF-8932-426B-9F3E-AE4EAF1656C7}"/>
          </ac:spMkLst>
        </pc:spChg>
        <pc:spChg chg="add mod">
          <ac:chgData name="LI, Zecheng [Student]" userId="d4ae3337-befb-4846-8d7b-5d3def79ade7" providerId="ADAL" clId="{603F0FEC-74B0-449D-8E1D-037009A2295A}" dt="2021-11-19T14:56:29.096" v="7505" actId="164"/>
          <ac:spMkLst>
            <pc:docMk/>
            <pc:sldMk cId="4240734834" sldId="288"/>
            <ac:spMk id="161" creationId="{F8DFCCB8-6F28-4A89-AF78-21343211488E}"/>
          </ac:spMkLst>
        </pc:spChg>
        <pc:spChg chg="add mod">
          <ac:chgData name="LI, Zecheng [Student]" userId="d4ae3337-befb-4846-8d7b-5d3def79ade7" providerId="ADAL" clId="{603F0FEC-74B0-449D-8E1D-037009A2295A}" dt="2021-11-19T14:58:32.420" v="7604" actId="1076"/>
          <ac:spMkLst>
            <pc:docMk/>
            <pc:sldMk cId="4240734834" sldId="288"/>
            <ac:spMk id="163" creationId="{ACF5BC0A-FDB0-4F8F-97CE-78DF48FD6E09}"/>
          </ac:spMkLst>
        </pc:spChg>
        <pc:spChg chg="add del mod">
          <ac:chgData name="LI, Zecheng [Student]" userId="d4ae3337-befb-4846-8d7b-5d3def79ade7" providerId="ADAL" clId="{603F0FEC-74B0-449D-8E1D-037009A2295A}" dt="2021-11-19T14:59:11.394" v="7612"/>
          <ac:spMkLst>
            <pc:docMk/>
            <pc:sldMk cId="4240734834" sldId="288"/>
            <ac:spMk id="164" creationId="{C159F367-72BE-4745-8281-C4393C890167}"/>
          </ac:spMkLst>
        </pc:spChg>
        <pc:spChg chg="add del mod">
          <ac:chgData name="LI, Zecheng [Student]" userId="d4ae3337-befb-4846-8d7b-5d3def79ade7" providerId="ADAL" clId="{603F0FEC-74B0-449D-8E1D-037009A2295A}" dt="2021-11-19T14:59:15.837" v="7616" actId="478"/>
          <ac:spMkLst>
            <pc:docMk/>
            <pc:sldMk cId="4240734834" sldId="288"/>
            <ac:spMk id="165" creationId="{05A1A562-BF2E-4FD6-8444-6423F7B1C7B9}"/>
          </ac:spMkLst>
        </pc:spChg>
        <pc:spChg chg="add mod">
          <ac:chgData name="LI, Zecheng [Student]" userId="d4ae3337-befb-4846-8d7b-5d3def79ade7" providerId="ADAL" clId="{603F0FEC-74B0-449D-8E1D-037009A2295A}" dt="2021-11-19T15:00:11.335" v="7659" actId="1076"/>
          <ac:spMkLst>
            <pc:docMk/>
            <pc:sldMk cId="4240734834" sldId="288"/>
            <ac:spMk id="166" creationId="{6D71DEAA-78B3-4802-834A-3724AF39CE9B}"/>
          </ac:spMkLst>
        </pc:spChg>
        <pc:spChg chg="add del mod">
          <ac:chgData name="LI, Zecheng [Student]" userId="d4ae3337-befb-4846-8d7b-5d3def79ade7" providerId="ADAL" clId="{603F0FEC-74B0-449D-8E1D-037009A2295A}" dt="2021-11-19T15:01:21.087" v="7674" actId="478"/>
          <ac:spMkLst>
            <pc:docMk/>
            <pc:sldMk cId="4240734834" sldId="288"/>
            <ac:spMk id="167" creationId="{E42374CD-837D-45F2-9177-1FEBD512D4CA}"/>
          </ac:spMkLst>
        </pc:spChg>
        <pc:spChg chg="add mod">
          <ac:chgData name="LI, Zecheng [Student]" userId="d4ae3337-befb-4846-8d7b-5d3def79ade7" providerId="ADAL" clId="{603F0FEC-74B0-449D-8E1D-037009A2295A}" dt="2021-11-19T15:02:13.027" v="7703" actId="1076"/>
          <ac:spMkLst>
            <pc:docMk/>
            <pc:sldMk cId="4240734834" sldId="288"/>
            <ac:spMk id="168" creationId="{C14452BC-9E2D-4271-A32F-118A61D4FCDA}"/>
          </ac:spMkLst>
        </pc:spChg>
        <pc:spChg chg="add mod">
          <ac:chgData name="LI, Zecheng [Student]" userId="d4ae3337-befb-4846-8d7b-5d3def79ade7" providerId="ADAL" clId="{603F0FEC-74B0-449D-8E1D-037009A2295A}" dt="2021-11-19T15:02:49.395" v="7717" actId="20577"/>
          <ac:spMkLst>
            <pc:docMk/>
            <pc:sldMk cId="4240734834" sldId="288"/>
            <ac:spMk id="169" creationId="{4F4C5672-9D10-476C-9CDC-FD4590058BD5}"/>
          </ac:spMkLst>
        </pc:spChg>
        <pc:spChg chg="add del mod">
          <ac:chgData name="LI, Zecheng [Student]" userId="d4ae3337-befb-4846-8d7b-5d3def79ade7" providerId="ADAL" clId="{603F0FEC-74B0-449D-8E1D-037009A2295A}" dt="2021-11-19T15:03:07.499" v="7723" actId="478"/>
          <ac:spMkLst>
            <pc:docMk/>
            <pc:sldMk cId="4240734834" sldId="288"/>
            <ac:spMk id="170" creationId="{FBC5EED8-0CAF-4782-B847-73D2D5FF9842}"/>
          </ac:spMkLst>
        </pc:spChg>
        <pc:spChg chg="add del mod">
          <ac:chgData name="LI, Zecheng [Student]" userId="d4ae3337-befb-4846-8d7b-5d3def79ade7" providerId="ADAL" clId="{603F0FEC-74B0-449D-8E1D-037009A2295A}" dt="2021-11-19T15:03:26.041" v="7728" actId="478"/>
          <ac:spMkLst>
            <pc:docMk/>
            <pc:sldMk cId="4240734834" sldId="288"/>
            <ac:spMk id="171" creationId="{A4036224-9B5B-42C9-8D1A-B6696EF825BA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2" creationId="{831A4C09-E058-4995-886C-3758480ACC3D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3" creationId="{8ADB205B-5BB5-48E9-A8EB-D07861A366B9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4" creationId="{769786D0-1B1A-4275-8C54-6A1C9EB88BDF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5" creationId="{3C5AB21A-29EF-4A6D-9304-4B33A137F579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6" creationId="{31168555-2377-4376-8909-26744920F0D4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7" creationId="{4F853F59-1E85-4B73-BB6F-6A6676B17F47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8" creationId="{E59E7637-03C6-4D16-A72E-85901812F9FC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79" creationId="{42B11A2A-6F3B-4BA8-B6A4-DA6803222E58}"/>
          </ac:spMkLst>
        </pc:spChg>
        <pc:spChg chg="add mod topLvl">
          <ac:chgData name="LI, Zecheng [Student]" userId="d4ae3337-befb-4846-8d7b-5d3def79ade7" providerId="ADAL" clId="{603F0FEC-74B0-449D-8E1D-037009A2295A}" dt="2021-11-19T15:08:30.692" v="7782" actId="165"/>
          <ac:spMkLst>
            <pc:docMk/>
            <pc:sldMk cId="4240734834" sldId="288"/>
            <ac:spMk id="180" creationId="{BA2381F6-1662-4AAE-BF59-71485B7B071C}"/>
          </ac:spMkLst>
        </pc:spChg>
        <pc:spChg chg="add mod">
          <ac:chgData name="LI, Zecheng [Student]" userId="d4ae3337-befb-4846-8d7b-5d3def79ade7" providerId="ADAL" clId="{603F0FEC-74B0-449D-8E1D-037009A2295A}" dt="2021-11-19T15:06:16.289" v="7752" actId="1036"/>
          <ac:spMkLst>
            <pc:docMk/>
            <pc:sldMk cId="4240734834" sldId="288"/>
            <ac:spMk id="182" creationId="{2B3E430A-3A14-4974-91AF-14E2BF0C0165}"/>
          </ac:spMkLst>
        </pc:spChg>
        <pc:spChg chg="add mod">
          <ac:chgData name="LI, Zecheng [Student]" userId="d4ae3337-befb-4846-8d7b-5d3def79ade7" providerId="ADAL" clId="{603F0FEC-74B0-449D-8E1D-037009A2295A}" dt="2021-11-19T15:11:41.434" v="7834" actId="164"/>
          <ac:spMkLst>
            <pc:docMk/>
            <pc:sldMk cId="4240734834" sldId="288"/>
            <ac:spMk id="183" creationId="{05093E24-55AC-43AD-BC7E-382E1A6C2F00}"/>
          </ac:spMkLst>
        </pc:spChg>
        <pc:spChg chg="add del mod">
          <ac:chgData name="LI, Zecheng [Student]" userId="d4ae3337-befb-4846-8d7b-5d3def79ade7" providerId="ADAL" clId="{603F0FEC-74B0-449D-8E1D-037009A2295A}" dt="2021-11-19T15:07:16.495" v="7762"/>
          <ac:spMkLst>
            <pc:docMk/>
            <pc:sldMk cId="4240734834" sldId="288"/>
            <ac:spMk id="184" creationId="{5E238AD9-4506-4D14-9421-6B7CFD014655}"/>
          </ac:spMkLst>
        </pc:spChg>
        <pc:spChg chg="add mod">
          <ac:chgData name="LI, Zecheng [Student]" userId="d4ae3337-befb-4846-8d7b-5d3def79ade7" providerId="ADAL" clId="{603F0FEC-74B0-449D-8E1D-037009A2295A}" dt="2021-11-19T15:11:41.434" v="7834" actId="164"/>
          <ac:spMkLst>
            <pc:docMk/>
            <pc:sldMk cId="4240734834" sldId="288"/>
            <ac:spMk id="185" creationId="{46117C0A-AF73-44BA-9AE0-3D6E0D99144A}"/>
          </ac:spMkLst>
        </pc:spChg>
        <pc:spChg chg="add del mod">
          <ac:chgData name="LI, Zecheng [Student]" userId="d4ae3337-befb-4846-8d7b-5d3def79ade7" providerId="ADAL" clId="{603F0FEC-74B0-449D-8E1D-037009A2295A}" dt="2021-11-19T15:11:27.409" v="7806" actId="478"/>
          <ac:spMkLst>
            <pc:docMk/>
            <pc:sldMk cId="4240734834" sldId="288"/>
            <ac:spMk id="186" creationId="{69EE1DEF-0F47-4F97-B5D3-5C9F3BAE2422}"/>
          </ac:spMkLst>
        </pc:spChg>
        <pc:spChg chg="add del mod">
          <ac:chgData name="LI, Zecheng [Student]" userId="d4ae3337-befb-4846-8d7b-5d3def79ade7" providerId="ADAL" clId="{603F0FEC-74B0-449D-8E1D-037009A2295A}" dt="2021-11-19T15:11:28.049" v="7807" actId="478"/>
          <ac:spMkLst>
            <pc:docMk/>
            <pc:sldMk cId="4240734834" sldId="288"/>
            <ac:spMk id="187" creationId="{2009A677-6681-4849-A262-D5EA7269F7E0}"/>
          </ac:spMkLst>
        </pc:spChg>
        <pc:spChg chg="add del mod">
          <ac:chgData name="LI, Zecheng [Student]" userId="d4ae3337-befb-4846-8d7b-5d3def79ade7" providerId="ADAL" clId="{603F0FEC-74B0-449D-8E1D-037009A2295A}" dt="2021-11-19T15:11:26.185" v="7804" actId="478"/>
          <ac:spMkLst>
            <pc:docMk/>
            <pc:sldMk cId="4240734834" sldId="288"/>
            <ac:spMk id="188" creationId="{284BC3E4-8552-451B-A876-2A57237D25FC}"/>
          </ac:spMkLst>
        </pc:spChg>
        <pc:spChg chg="add del mod">
          <ac:chgData name="LI, Zecheng [Student]" userId="d4ae3337-befb-4846-8d7b-5d3def79ade7" providerId="ADAL" clId="{603F0FEC-74B0-449D-8E1D-037009A2295A}" dt="2021-11-19T15:11:26.504" v="7805" actId="478"/>
          <ac:spMkLst>
            <pc:docMk/>
            <pc:sldMk cId="4240734834" sldId="288"/>
            <ac:spMk id="189" creationId="{C39F95CE-09E7-40E8-8B06-AF6BD48E7762}"/>
          </ac:spMkLst>
        </pc:spChg>
        <pc:spChg chg="add mod">
          <ac:chgData name="LI, Zecheng [Student]" userId="d4ae3337-befb-4846-8d7b-5d3def79ade7" providerId="ADAL" clId="{603F0FEC-74B0-449D-8E1D-037009A2295A}" dt="2021-11-19T15:11:41.434" v="7834" actId="164"/>
          <ac:spMkLst>
            <pc:docMk/>
            <pc:sldMk cId="4240734834" sldId="288"/>
            <ac:spMk id="190" creationId="{B7102ED4-0349-4459-9589-1ABA4F00C0E2}"/>
          </ac:spMkLst>
        </pc:spChg>
        <pc:spChg chg="add mod">
          <ac:chgData name="LI, Zecheng [Student]" userId="d4ae3337-befb-4846-8d7b-5d3def79ade7" providerId="ADAL" clId="{603F0FEC-74B0-449D-8E1D-037009A2295A}" dt="2021-11-19T15:11:41.434" v="7834" actId="164"/>
          <ac:spMkLst>
            <pc:docMk/>
            <pc:sldMk cId="4240734834" sldId="288"/>
            <ac:spMk id="191" creationId="{805E4747-369C-4B65-9C4C-10D3BAA8E053}"/>
          </ac:spMkLst>
        </pc:spChg>
        <pc:grpChg chg="add mod">
          <ac:chgData name="LI, Zecheng [Student]" userId="d4ae3337-befb-4846-8d7b-5d3def79ade7" providerId="ADAL" clId="{603F0FEC-74B0-449D-8E1D-037009A2295A}" dt="2021-11-19T15:10:53.433" v="7799" actId="1076"/>
          <ac:grpSpMkLst>
            <pc:docMk/>
            <pc:sldMk cId="4240734834" sldId="288"/>
            <ac:grpSpMk id="3" creationId="{F25B56E9-D128-4AC0-8BC6-B855EE33BBC2}"/>
          </ac:grpSpMkLst>
        </pc:grpChg>
        <pc:grpChg chg="add del mod">
          <ac:chgData name="LI, Zecheng [Student]" userId="d4ae3337-befb-4846-8d7b-5d3def79ade7" providerId="ADAL" clId="{603F0FEC-74B0-449D-8E1D-037009A2295A}" dt="2021-11-19T14:50:34.304" v="7326" actId="165"/>
          <ac:grpSpMkLst>
            <pc:docMk/>
            <pc:sldMk cId="4240734834" sldId="288"/>
            <ac:grpSpMk id="152" creationId="{7383200C-85CD-4CB3-B5F6-DEA6B2B3E0E5}"/>
          </ac:grpSpMkLst>
        </pc:grpChg>
        <pc:grpChg chg="add del mod">
          <ac:chgData name="LI, Zecheng [Student]" userId="d4ae3337-befb-4846-8d7b-5d3def79ade7" providerId="ADAL" clId="{603F0FEC-74B0-449D-8E1D-037009A2295A}" dt="2021-11-19T14:55:01.306" v="7398" actId="165"/>
          <ac:grpSpMkLst>
            <pc:docMk/>
            <pc:sldMk cId="4240734834" sldId="288"/>
            <ac:grpSpMk id="154" creationId="{B9C57B4B-12C2-4C2A-B10C-3085595D2E2D}"/>
          </ac:grpSpMkLst>
        </pc:grpChg>
        <pc:grpChg chg="add del mod">
          <ac:chgData name="LI, Zecheng [Student]" userId="d4ae3337-befb-4846-8d7b-5d3def79ade7" providerId="ADAL" clId="{603F0FEC-74B0-449D-8E1D-037009A2295A}" dt="2021-11-19T14:52:03.722" v="7359" actId="165"/>
          <ac:grpSpMkLst>
            <pc:docMk/>
            <pc:sldMk cId="4240734834" sldId="288"/>
            <ac:grpSpMk id="156" creationId="{39F8AB13-5170-4BB5-AC06-546946DEEE70}"/>
          </ac:grpSpMkLst>
        </pc:grpChg>
        <pc:grpChg chg="add mod">
          <ac:chgData name="LI, Zecheng [Student]" userId="d4ae3337-befb-4846-8d7b-5d3def79ade7" providerId="ADAL" clId="{603F0FEC-74B0-449D-8E1D-037009A2295A}" dt="2021-11-19T14:55:26.106" v="7423" actId="20577"/>
          <ac:grpSpMkLst>
            <pc:docMk/>
            <pc:sldMk cId="4240734834" sldId="288"/>
            <ac:grpSpMk id="158" creationId="{635167BB-09A6-4951-AF02-6F7EC647C0B6}"/>
          </ac:grpSpMkLst>
        </pc:grpChg>
        <pc:grpChg chg="add mod">
          <ac:chgData name="LI, Zecheng [Student]" userId="d4ae3337-befb-4846-8d7b-5d3def79ade7" providerId="ADAL" clId="{603F0FEC-74B0-449D-8E1D-037009A2295A}" dt="2021-11-19T14:54:08.444" v="7386" actId="164"/>
          <ac:grpSpMkLst>
            <pc:docMk/>
            <pc:sldMk cId="4240734834" sldId="288"/>
            <ac:grpSpMk id="159" creationId="{11459691-6CC3-4169-B7C4-2DEA866EC9DD}"/>
          </ac:grpSpMkLst>
        </pc:grpChg>
        <pc:grpChg chg="add mod">
          <ac:chgData name="LI, Zecheng [Student]" userId="d4ae3337-befb-4846-8d7b-5d3def79ade7" providerId="ADAL" clId="{603F0FEC-74B0-449D-8E1D-037009A2295A}" dt="2021-11-19T14:56:29.096" v="7505" actId="164"/>
          <ac:grpSpMkLst>
            <pc:docMk/>
            <pc:sldMk cId="4240734834" sldId="288"/>
            <ac:grpSpMk id="162" creationId="{BC2D7121-1520-4DA7-88E9-F20412B4593A}"/>
          </ac:grpSpMkLst>
        </pc:grpChg>
        <pc:grpChg chg="add del mod">
          <ac:chgData name="LI, Zecheng [Student]" userId="d4ae3337-befb-4846-8d7b-5d3def79ade7" providerId="ADAL" clId="{603F0FEC-74B0-449D-8E1D-037009A2295A}" dt="2021-11-19T15:08:30.692" v="7782" actId="165"/>
          <ac:grpSpMkLst>
            <pc:docMk/>
            <pc:sldMk cId="4240734834" sldId="288"/>
            <ac:grpSpMk id="181" creationId="{AF89BB23-423D-4E71-9F4C-85ACC272D7BD}"/>
          </ac:grpSpMkLst>
        </pc:grpChg>
        <pc:grpChg chg="add mod">
          <ac:chgData name="LI, Zecheng [Student]" userId="d4ae3337-befb-4846-8d7b-5d3def79ade7" providerId="ADAL" clId="{603F0FEC-74B0-449D-8E1D-037009A2295A}" dt="2021-11-19T15:08:09.436" v="7780" actId="164"/>
          <ac:grpSpMkLst>
            <pc:docMk/>
            <pc:sldMk cId="4240734834" sldId="288"/>
            <ac:grpSpMk id="192" creationId="{3C47F1BA-DBB2-4A7F-A16C-C6A18B1229F7}"/>
          </ac:grpSpMkLst>
        </pc:grpChg>
        <pc:grpChg chg="add mod">
          <ac:chgData name="LI, Zecheng [Student]" userId="d4ae3337-befb-4846-8d7b-5d3def79ade7" providerId="ADAL" clId="{603F0FEC-74B0-449D-8E1D-037009A2295A}" dt="2021-11-19T15:11:41.434" v="7834" actId="164"/>
          <ac:grpSpMkLst>
            <pc:docMk/>
            <pc:sldMk cId="4240734834" sldId="288"/>
            <ac:grpSpMk id="193" creationId="{14378B4C-D7F2-4F50-877E-45E487EEBAC5}"/>
          </ac:grpSpMkLst>
        </pc:grpChg>
        <pc:cxnChg chg="add del mod">
          <ac:chgData name="LI, Zecheng [Student]" userId="d4ae3337-befb-4846-8d7b-5d3def79ade7" providerId="ADAL" clId="{603F0FEC-74B0-449D-8E1D-037009A2295A}" dt="2021-11-19T14:47:44.716" v="7273" actId="478"/>
          <ac:cxnSpMkLst>
            <pc:docMk/>
            <pc:sldMk cId="4240734834" sldId="288"/>
            <ac:cxnSpMk id="5" creationId="{F3276F0E-B6E2-4C28-837C-573526E3023A}"/>
          </ac:cxnSpMkLst>
        </pc:cxnChg>
        <pc:cxnChg chg="add del mod">
          <ac:chgData name="LI, Zecheng [Student]" userId="d4ae3337-befb-4846-8d7b-5d3def79ade7" providerId="ADAL" clId="{603F0FEC-74B0-449D-8E1D-037009A2295A}" dt="2021-11-19T14:54:13.102" v="7392" actId="478"/>
          <ac:cxnSpMkLst>
            <pc:docMk/>
            <pc:sldMk cId="4240734834" sldId="288"/>
            <ac:cxnSpMk id="7" creationId="{4C13CF92-8E4C-43E2-96E6-85F3365E8CE7}"/>
          </ac:cxnSpMkLst>
        </pc:cxnChg>
        <pc:cxnChg chg="add del mod">
          <ac:chgData name="LI, Zecheng [Student]" userId="d4ae3337-befb-4846-8d7b-5d3def79ade7" providerId="ADAL" clId="{603F0FEC-74B0-449D-8E1D-037009A2295A}" dt="2021-11-19T14:43:41.190" v="7221" actId="11529"/>
          <ac:cxnSpMkLst>
            <pc:docMk/>
            <pc:sldMk cId="4240734834" sldId="288"/>
            <ac:cxnSpMk id="42" creationId="{5CB181DD-AEA9-4521-9B59-ED09C3907057}"/>
          </ac:cxnSpMkLst>
        </pc:cxnChg>
        <pc:cxnChg chg="add del mod">
          <ac:chgData name="LI, Zecheng [Student]" userId="d4ae3337-befb-4846-8d7b-5d3def79ade7" providerId="ADAL" clId="{603F0FEC-74B0-449D-8E1D-037009A2295A}" dt="2021-11-19T14:43:44.845" v="7223" actId="11529"/>
          <ac:cxnSpMkLst>
            <pc:docMk/>
            <pc:sldMk cId="4240734834" sldId="288"/>
            <ac:cxnSpMk id="44" creationId="{A205FDA5-3E90-4144-9752-E603DA579A54}"/>
          </ac:cxnSpMkLst>
        </pc:cxnChg>
        <pc:cxnChg chg="add mod">
          <ac:chgData name="LI, Zecheng [Student]" userId="d4ae3337-befb-4846-8d7b-5d3def79ade7" providerId="ADAL" clId="{603F0FEC-74B0-449D-8E1D-037009A2295A}" dt="2021-11-19T14:54:33.469" v="7395" actId="14100"/>
          <ac:cxnSpMkLst>
            <pc:docMk/>
            <pc:sldMk cId="4240734834" sldId="288"/>
            <ac:cxnSpMk id="52" creationId="{B7F72DA5-3EDF-41EC-B847-4F5C69082283}"/>
          </ac:cxnSpMkLst>
        </pc:cxnChg>
        <pc:cxnChg chg="add mod">
          <ac:chgData name="LI, Zecheng [Student]" userId="d4ae3337-befb-4846-8d7b-5d3def79ade7" providerId="ADAL" clId="{603F0FEC-74B0-449D-8E1D-037009A2295A}" dt="2021-11-19T14:44:16.049" v="7230" actId="208"/>
          <ac:cxnSpMkLst>
            <pc:docMk/>
            <pc:sldMk cId="4240734834" sldId="288"/>
            <ac:cxnSpMk id="54" creationId="{82B91EA0-0B93-472E-9DCB-64243CFF5985}"/>
          </ac:cxnSpMkLst>
        </pc:cxnChg>
        <pc:cxnChg chg="add mod">
          <ac:chgData name="LI, Zecheng [Student]" userId="d4ae3337-befb-4846-8d7b-5d3def79ade7" providerId="ADAL" clId="{603F0FEC-74B0-449D-8E1D-037009A2295A}" dt="2021-11-19T14:44:16.049" v="7230" actId="208"/>
          <ac:cxnSpMkLst>
            <pc:docMk/>
            <pc:sldMk cId="4240734834" sldId="288"/>
            <ac:cxnSpMk id="76" creationId="{F1B47A40-9D49-463D-8370-7FFE9360B235}"/>
          </ac:cxnSpMkLst>
        </pc:cxnChg>
        <pc:cxnChg chg="add del mod">
          <ac:chgData name="LI, Zecheng [Student]" userId="d4ae3337-befb-4846-8d7b-5d3def79ade7" providerId="ADAL" clId="{603F0FEC-74B0-449D-8E1D-037009A2295A}" dt="2021-11-19T14:43:58.322" v="7228" actId="11529"/>
          <ac:cxnSpMkLst>
            <pc:docMk/>
            <pc:sldMk cId="4240734834" sldId="288"/>
            <ac:cxnSpMk id="78" creationId="{635AE50B-C2B4-4733-9436-AAE36F6AE55C}"/>
          </ac:cxnSpMkLst>
        </pc:cxnChg>
        <pc:cxnChg chg="add mod">
          <ac:chgData name="LI, Zecheng [Student]" userId="d4ae3337-befb-4846-8d7b-5d3def79ade7" providerId="ADAL" clId="{603F0FEC-74B0-449D-8E1D-037009A2295A}" dt="2021-11-19T14:44:16.049" v="7230" actId="208"/>
          <ac:cxnSpMkLst>
            <pc:docMk/>
            <pc:sldMk cId="4240734834" sldId="288"/>
            <ac:cxnSpMk id="86" creationId="{1C2E58F6-B9AC-4A5D-AD96-E740F2E13B6C}"/>
          </ac:cxnSpMkLst>
        </pc:cxnChg>
        <pc:cxnChg chg="add mod">
          <ac:chgData name="LI, Zecheng [Student]" userId="d4ae3337-befb-4846-8d7b-5d3def79ade7" providerId="ADAL" clId="{603F0FEC-74B0-449D-8E1D-037009A2295A}" dt="2021-11-19T14:54:30.318" v="7394" actId="1076"/>
          <ac:cxnSpMkLst>
            <pc:docMk/>
            <pc:sldMk cId="4240734834" sldId="288"/>
            <ac:cxnSpMk id="125" creationId="{1C208BAC-B40B-4F91-8237-DB6ED6409B01}"/>
          </ac:cxnSpMkLst>
        </pc:cxnChg>
        <pc:cxnChg chg="add mod">
          <ac:chgData name="LI, Zecheng [Student]" userId="d4ae3337-befb-4846-8d7b-5d3def79ade7" providerId="ADAL" clId="{603F0FEC-74B0-449D-8E1D-037009A2295A}" dt="2021-11-19T14:54:30.318" v="7394" actId="1076"/>
          <ac:cxnSpMkLst>
            <pc:docMk/>
            <pc:sldMk cId="4240734834" sldId="288"/>
            <ac:cxnSpMk id="149" creationId="{E90D215F-4680-4738-B7F2-76614DE55445}"/>
          </ac:cxnSpMkLst>
        </pc:cxnChg>
      </pc:sldChg>
      <pc:sldChg chg="modSp new mod ord">
        <pc:chgData name="LI, Zecheng [Student]" userId="d4ae3337-befb-4846-8d7b-5d3def79ade7" providerId="ADAL" clId="{603F0FEC-74B0-449D-8E1D-037009A2295A}" dt="2021-11-15T15:20:35.345" v="2611" actId="20577"/>
        <pc:sldMkLst>
          <pc:docMk/>
          <pc:sldMk cId="733427347" sldId="289"/>
        </pc:sldMkLst>
        <pc:spChg chg="mod">
          <ac:chgData name="LI, Zecheng [Student]" userId="d4ae3337-befb-4846-8d7b-5d3def79ade7" providerId="ADAL" clId="{603F0FEC-74B0-449D-8E1D-037009A2295A}" dt="2021-11-15T14:30:18.369" v="2300" actId="2711"/>
          <ac:spMkLst>
            <pc:docMk/>
            <pc:sldMk cId="733427347" sldId="289"/>
            <ac:spMk id="2" creationId="{B41B41F1-0977-4D9F-96FF-131EFA18510E}"/>
          </ac:spMkLst>
        </pc:spChg>
        <pc:spChg chg="mod">
          <ac:chgData name="LI, Zecheng [Student]" userId="d4ae3337-befb-4846-8d7b-5d3def79ade7" providerId="ADAL" clId="{603F0FEC-74B0-449D-8E1D-037009A2295A}" dt="2021-11-15T15:20:35.345" v="2611" actId="20577"/>
          <ac:spMkLst>
            <pc:docMk/>
            <pc:sldMk cId="733427347" sldId="289"/>
            <ac:spMk id="3" creationId="{1710B999-FB3A-4E3E-BFDB-23B361C18D81}"/>
          </ac:spMkLst>
        </pc:spChg>
      </pc:sldChg>
      <pc:sldChg chg="modSp add del mod">
        <pc:chgData name="LI, Zecheng [Student]" userId="d4ae3337-befb-4846-8d7b-5d3def79ade7" providerId="ADAL" clId="{603F0FEC-74B0-449D-8E1D-037009A2295A}" dt="2021-11-15T12:22:52.233" v="325" actId="47"/>
        <pc:sldMkLst>
          <pc:docMk/>
          <pc:sldMk cId="2543288406" sldId="290"/>
        </pc:sldMkLst>
        <pc:spChg chg="mod">
          <ac:chgData name="LI, Zecheng [Student]" userId="d4ae3337-befb-4846-8d7b-5d3def79ade7" providerId="ADAL" clId="{603F0FEC-74B0-449D-8E1D-037009A2295A}" dt="2021-11-15T12:20:33.868" v="318" actId="20577"/>
          <ac:spMkLst>
            <pc:docMk/>
            <pc:sldMk cId="2543288406" sldId="290"/>
            <ac:spMk id="4" creationId="{1F0AA834-BFDA-4A60-AE88-BE12E2E0A641}"/>
          </ac:spMkLst>
        </pc:spChg>
      </pc:sldChg>
      <pc:sldChg chg="add">
        <pc:chgData name="LI, Zecheng [Student]" userId="d4ae3337-befb-4846-8d7b-5d3def79ade7" providerId="ADAL" clId="{603F0FEC-74B0-449D-8E1D-037009A2295A}" dt="2021-11-15T12:25:03.477" v="351"/>
        <pc:sldMkLst>
          <pc:docMk/>
          <pc:sldMk cId="3838063442" sldId="290"/>
        </pc:sldMkLst>
      </pc:sldChg>
      <pc:sldChg chg="addSp delSp modSp add mod modAnim">
        <pc:chgData name="LI, Zecheng [Student]" userId="d4ae3337-befb-4846-8d7b-5d3def79ade7" providerId="ADAL" clId="{603F0FEC-74B0-449D-8E1D-037009A2295A}" dt="2021-11-19T14:30:25.464" v="6776"/>
        <pc:sldMkLst>
          <pc:docMk/>
          <pc:sldMk cId="2108238770" sldId="291"/>
        </pc:sldMkLst>
        <pc:spChg chg="mod">
          <ac:chgData name="LI, Zecheng [Student]" userId="d4ae3337-befb-4846-8d7b-5d3def79ade7" providerId="ADAL" clId="{603F0FEC-74B0-449D-8E1D-037009A2295A}" dt="2021-11-19T14:29:28.417" v="6771" actId="1076"/>
          <ac:spMkLst>
            <pc:docMk/>
            <pc:sldMk cId="2108238770" sldId="291"/>
            <ac:spMk id="2" creationId="{2AE55D2E-8001-422D-AFA4-14FF834A8BE1}"/>
          </ac:spMkLst>
        </pc:spChg>
        <pc:spChg chg="add 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3" creationId="{1258829D-E853-48FD-9B56-D210CF1B6CC3}"/>
          </ac:spMkLst>
        </pc:spChg>
        <pc:spChg chg="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4" creationId="{1F0AA834-BFDA-4A60-AE88-BE12E2E0A641}"/>
          </ac:spMkLst>
        </pc:spChg>
        <pc:spChg chg="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5" creationId="{8B1042F9-4897-4DA6-A36E-238362A3B725}"/>
          </ac:spMkLst>
        </pc:spChg>
        <pc:spChg chg="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6" creationId="{99D0D11A-9898-48DB-BA10-742F38C80BA1}"/>
          </ac:spMkLst>
        </pc:spChg>
        <pc:spChg chg="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7" creationId="{BF31B839-D994-47D4-88A9-B81A2753E6FD}"/>
          </ac:spMkLst>
        </pc:spChg>
        <pc:spChg chg="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8" creationId="{4B47AD8C-055A-44F4-AFD1-5EE75DA4CF20}"/>
          </ac:spMkLst>
        </pc:spChg>
        <pc:spChg chg="add del mod">
          <ac:chgData name="LI, Zecheng [Student]" userId="d4ae3337-befb-4846-8d7b-5d3def79ade7" providerId="ADAL" clId="{603F0FEC-74B0-449D-8E1D-037009A2295A}" dt="2021-11-15T12:34:28.381" v="591"/>
          <ac:spMkLst>
            <pc:docMk/>
            <pc:sldMk cId="2108238770" sldId="291"/>
            <ac:spMk id="9" creationId="{595A0A0A-B2D5-4594-9939-36E628C67D41}"/>
          </ac:spMkLst>
        </pc:spChg>
        <pc:spChg chg="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10" creationId="{FCCF6B44-F16E-4B05-A929-4E87F6A0D0DE}"/>
          </ac:spMkLst>
        </pc:spChg>
        <pc:spChg chg="mod topLvl">
          <ac:chgData name="LI, Zecheng [Student]" userId="d4ae3337-befb-4846-8d7b-5d3def79ade7" providerId="ADAL" clId="{603F0FEC-74B0-449D-8E1D-037009A2295A}" dt="2021-11-19T13:43:25.952" v="5359" actId="20577"/>
          <ac:spMkLst>
            <pc:docMk/>
            <pc:sldMk cId="2108238770" sldId="291"/>
            <ac:spMk id="11" creationId="{E1F297CD-AF30-4553-8690-3362B45C8A7B}"/>
          </ac:spMkLst>
        </pc:spChg>
        <pc:spChg chg="add del mod">
          <ac:chgData name="LI, Zecheng [Student]" userId="d4ae3337-befb-4846-8d7b-5d3def79ade7" providerId="ADAL" clId="{603F0FEC-74B0-449D-8E1D-037009A2295A}" dt="2021-11-15T12:33:02.584" v="571"/>
          <ac:spMkLst>
            <pc:docMk/>
            <pc:sldMk cId="2108238770" sldId="291"/>
            <ac:spMk id="12" creationId="{F8553C02-65B5-4204-8F93-D00DA5A0AB05}"/>
          </ac:spMkLst>
        </pc:spChg>
        <pc:spChg chg="add mod topLvl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13" creationId="{D497349C-4AF1-49C3-B377-8D67B5314A5B}"/>
          </ac:spMkLst>
        </pc:spChg>
        <pc:spChg chg="add del mod">
          <ac:chgData name="LI, Zecheng [Student]" userId="d4ae3337-befb-4846-8d7b-5d3def79ade7" providerId="ADAL" clId="{603F0FEC-74B0-449D-8E1D-037009A2295A}" dt="2021-11-15T12:34:37.831" v="601" actId="478"/>
          <ac:spMkLst>
            <pc:docMk/>
            <pc:sldMk cId="2108238770" sldId="291"/>
            <ac:spMk id="14" creationId="{6BB1214C-F3E1-4B02-8B00-81DE0AA8DC79}"/>
          </ac:spMkLst>
        </pc:spChg>
        <pc:spChg chg="add del mod">
          <ac:chgData name="LI, Zecheng [Student]" userId="d4ae3337-befb-4846-8d7b-5d3def79ade7" providerId="ADAL" clId="{603F0FEC-74B0-449D-8E1D-037009A2295A}" dt="2021-11-15T12:34:37.831" v="601" actId="478"/>
          <ac:spMkLst>
            <pc:docMk/>
            <pc:sldMk cId="2108238770" sldId="291"/>
            <ac:spMk id="15" creationId="{E034BCFE-4842-49A1-B191-11852172D4BE}"/>
          </ac:spMkLst>
        </pc:spChg>
        <pc:spChg chg="add mod topLvl">
          <ac:chgData name="LI, Zecheng [Student]" userId="d4ae3337-befb-4846-8d7b-5d3def79ade7" providerId="ADAL" clId="{603F0FEC-74B0-449D-8E1D-037009A2295A}" dt="2021-11-19T13:43:24.177" v="5357" actId="20577"/>
          <ac:spMkLst>
            <pc:docMk/>
            <pc:sldMk cId="2108238770" sldId="291"/>
            <ac:spMk id="16" creationId="{F5640BAC-FF56-4AF4-A99D-BF70337047DA}"/>
          </ac:spMkLst>
        </pc:spChg>
        <pc:spChg chg="add mod topLvl">
          <ac:chgData name="LI, Zecheng [Student]" userId="d4ae3337-befb-4846-8d7b-5d3def79ade7" providerId="ADAL" clId="{603F0FEC-74B0-449D-8E1D-037009A2295A}" dt="2021-11-19T14:28:32.222" v="6757" actId="1036"/>
          <ac:spMkLst>
            <pc:docMk/>
            <pc:sldMk cId="2108238770" sldId="291"/>
            <ac:spMk id="17" creationId="{13239DBE-1F15-41ED-95BC-7D5AA52735F8}"/>
          </ac:spMkLst>
        </pc:spChg>
        <pc:spChg chg="add mod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19" creationId="{81A97E8D-32A8-421E-9C50-4ACCCFB24851}"/>
          </ac:spMkLst>
        </pc:spChg>
        <pc:spChg chg="add mod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20" creationId="{8B0AC772-7B10-482B-BBC7-34F0EAF2F863}"/>
          </ac:spMkLst>
        </pc:spChg>
        <pc:spChg chg="add del mod">
          <ac:chgData name="LI, Zecheng [Student]" userId="d4ae3337-befb-4846-8d7b-5d3def79ade7" providerId="ADAL" clId="{603F0FEC-74B0-449D-8E1D-037009A2295A}" dt="2021-11-15T15:34:34.205" v="2701" actId="478"/>
          <ac:spMkLst>
            <pc:docMk/>
            <pc:sldMk cId="2108238770" sldId="291"/>
            <ac:spMk id="21" creationId="{09674D52-9CD6-421A-9A39-1A39390E0A04}"/>
          </ac:spMkLst>
        </pc:spChg>
        <pc:spChg chg="add del mod">
          <ac:chgData name="LI, Zecheng [Student]" userId="d4ae3337-befb-4846-8d7b-5d3def79ade7" providerId="ADAL" clId="{603F0FEC-74B0-449D-8E1D-037009A2295A}" dt="2021-11-15T15:34:17.599" v="2694" actId="478"/>
          <ac:spMkLst>
            <pc:docMk/>
            <pc:sldMk cId="2108238770" sldId="291"/>
            <ac:spMk id="22" creationId="{32525895-FA10-4C8F-99EA-4B716CFE5FC8}"/>
          </ac:spMkLst>
        </pc:spChg>
        <pc:spChg chg="add mod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23" creationId="{18E610ED-B9C6-4591-9495-12B9A08E1712}"/>
          </ac:spMkLst>
        </pc:spChg>
        <pc:spChg chg="add mod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24" creationId="{2754259F-9D37-4B46-AB07-7773E29E04B0}"/>
          </ac:spMkLst>
        </pc:spChg>
        <pc:spChg chg="add del">
          <ac:chgData name="LI, Zecheng [Student]" userId="d4ae3337-befb-4846-8d7b-5d3def79ade7" providerId="ADAL" clId="{603F0FEC-74B0-449D-8E1D-037009A2295A}" dt="2021-11-15T15:36:47.310" v="2743" actId="478"/>
          <ac:spMkLst>
            <pc:docMk/>
            <pc:sldMk cId="2108238770" sldId="291"/>
            <ac:spMk id="25" creationId="{95DB3488-9C88-4201-9C6D-FD25C4294323}"/>
          </ac:spMkLst>
        </pc:spChg>
        <pc:spChg chg="add mod">
          <ac:chgData name="LI, Zecheng [Student]" userId="d4ae3337-befb-4846-8d7b-5d3def79ade7" providerId="ADAL" clId="{603F0FEC-74B0-449D-8E1D-037009A2295A}" dt="2021-11-19T12:08:54.770" v="3357" actId="207"/>
          <ac:spMkLst>
            <pc:docMk/>
            <pc:sldMk cId="2108238770" sldId="291"/>
            <ac:spMk id="26" creationId="{95AF0D36-FBC8-4224-866C-7E1AC47B9590}"/>
          </ac:spMkLst>
        </pc:spChg>
        <pc:spChg chg="add mod">
          <ac:chgData name="LI, Zecheng [Student]" userId="d4ae3337-befb-4846-8d7b-5d3def79ade7" providerId="ADAL" clId="{603F0FEC-74B0-449D-8E1D-037009A2295A}" dt="2021-11-19T13:43:13.185" v="5352" actId="2711"/>
          <ac:spMkLst>
            <pc:docMk/>
            <pc:sldMk cId="2108238770" sldId="291"/>
            <ac:spMk id="27" creationId="{286C3285-CB85-4104-80D4-D5852E0C7393}"/>
          </ac:spMkLst>
        </pc:spChg>
        <pc:grpChg chg="add del mod">
          <ac:chgData name="LI, Zecheng [Student]" userId="d4ae3337-befb-4846-8d7b-5d3def79ade7" providerId="ADAL" clId="{603F0FEC-74B0-449D-8E1D-037009A2295A}" dt="2021-11-15T15:29:26.614" v="2634" actId="165"/>
          <ac:grpSpMkLst>
            <pc:docMk/>
            <pc:sldMk cId="2108238770" sldId="291"/>
            <ac:grpSpMk id="18" creationId="{B08ED7C0-87A5-4A9E-A1AC-0E4572ABA607}"/>
          </ac:grpSpMkLst>
        </pc:grpChg>
        <pc:picChg chg="add mod ord">
          <ac:chgData name="LI, Zecheng [Student]" userId="d4ae3337-befb-4846-8d7b-5d3def79ade7" providerId="ADAL" clId="{603F0FEC-74B0-449D-8E1D-037009A2295A}" dt="2021-11-19T14:27:28.339" v="6706" actId="14100"/>
          <ac:picMkLst>
            <pc:docMk/>
            <pc:sldMk cId="2108238770" sldId="291"/>
            <ac:picMk id="12" creationId="{F2886113-2D2D-4DD8-8222-AB33781FF1AE}"/>
          </ac:picMkLst>
        </pc:picChg>
        <pc:picChg chg="add mod ord">
          <ac:chgData name="LI, Zecheng [Student]" userId="d4ae3337-befb-4846-8d7b-5d3def79ade7" providerId="ADAL" clId="{603F0FEC-74B0-449D-8E1D-037009A2295A}" dt="2021-11-19T14:28:40.579" v="6761" actId="1037"/>
          <ac:picMkLst>
            <pc:docMk/>
            <pc:sldMk cId="2108238770" sldId="291"/>
            <ac:picMk id="15" creationId="{DE1713EF-2F6D-4ECD-A2A5-05F0BD4D4BE8}"/>
          </ac:picMkLst>
        </pc:picChg>
        <pc:picChg chg="add mod">
          <ac:chgData name="LI, Zecheng [Student]" userId="d4ae3337-befb-4846-8d7b-5d3def79ade7" providerId="ADAL" clId="{603F0FEC-74B0-449D-8E1D-037009A2295A}" dt="2021-11-19T14:27:44.950" v="6707" actId="1076"/>
          <ac:picMkLst>
            <pc:docMk/>
            <pc:sldMk cId="2108238770" sldId="291"/>
            <ac:picMk id="21" creationId="{7A15A392-7A0D-4464-AF63-8E33C1CAF35B}"/>
          </ac:picMkLst>
        </pc:picChg>
        <pc:picChg chg="add mod ord">
          <ac:chgData name="LI, Zecheng [Student]" userId="d4ae3337-befb-4846-8d7b-5d3def79ade7" providerId="ADAL" clId="{603F0FEC-74B0-449D-8E1D-037009A2295A}" dt="2021-11-19T14:29:10.183" v="6767" actId="1076"/>
          <ac:picMkLst>
            <pc:docMk/>
            <pc:sldMk cId="2108238770" sldId="291"/>
            <ac:picMk id="22" creationId="{6FB435B1-DF13-4376-9522-250F74583B2E}"/>
          </ac:picMkLst>
        </pc:picChg>
      </pc:sldChg>
      <pc:sldChg chg="addSp delSp modSp new mod modAnim">
        <pc:chgData name="LI, Zecheng [Student]" userId="d4ae3337-befb-4846-8d7b-5d3def79ade7" providerId="ADAL" clId="{603F0FEC-74B0-449D-8E1D-037009A2295A}" dt="2021-11-19T13:52:18.671" v="5788"/>
        <pc:sldMkLst>
          <pc:docMk/>
          <pc:sldMk cId="3980175875" sldId="292"/>
        </pc:sldMkLst>
        <pc:spChg chg="mod">
          <ac:chgData name="LI, Zecheng [Student]" userId="d4ae3337-befb-4846-8d7b-5d3def79ade7" providerId="ADAL" clId="{603F0FEC-74B0-449D-8E1D-037009A2295A}" dt="2021-11-15T12:42:58.578" v="690"/>
          <ac:spMkLst>
            <pc:docMk/>
            <pc:sldMk cId="3980175875" sldId="292"/>
            <ac:spMk id="2" creationId="{54B43986-32CB-4448-8404-FB1BE2C5A325}"/>
          </ac:spMkLst>
        </pc:spChg>
        <pc:spChg chg="mod">
          <ac:chgData name="LI, Zecheng [Student]" userId="d4ae3337-befb-4846-8d7b-5d3def79ade7" providerId="ADAL" clId="{603F0FEC-74B0-449D-8E1D-037009A2295A}" dt="2021-11-19T13:51:30.773" v="5776" actId="20577"/>
          <ac:spMkLst>
            <pc:docMk/>
            <pc:sldMk cId="3980175875" sldId="292"/>
            <ac:spMk id="3" creationId="{215F4CFD-E696-466D-8550-D65D299FB365}"/>
          </ac:spMkLst>
        </pc:spChg>
        <pc:spChg chg="add 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4" creationId="{9FE8B6D3-985E-415A-94C1-265CD820F495}"/>
          </ac:spMkLst>
        </pc:spChg>
        <pc:spChg chg="add 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5" creationId="{3F71633C-4238-4B87-9CB1-03B19E0B5631}"/>
          </ac:spMkLst>
        </pc:spChg>
        <pc:spChg chg="add 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6" creationId="{32988D10-8D2D-4707-A7D1-907BFC03933D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9" creationId="{08CE2118-6D47-4B4E-A4B7-CAB44C16BCD3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10" creationId="{345FF53D-0485-4EA0-8667-982D8E4E05A3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11" creationId="{B159248C-A90C-4B76-8472-7FAB34182D69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13" creationId="{F11CC672-A84A-49EA-8AFF-082A6A2491EB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14" creationId="{B5BFC636-D2C1-4A11-9034-C8E741F1D7A5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15" creationId="{DB5D0AD9-56D1-42F6-9584-6CADAC4A6CC3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17" creationId="{D12093BE-1216-45B4-A4D5-851F367357EF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18" creationId="{162625E4-22A5-4747-AD35-B11DD1C71752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19" creationId="{93557DAD-D1E9-44C8-BD3E-A087333B929B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21" creationId="{C112090C-4873-4624-9437-FC8697328DAF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22" creationId="{93284578-F983-4D83-8163-D6E32DC2268D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23" creationId="{9393D323-4D11-46F5-B2E1-928DB81508FB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25" creationId="{6FA999CC-8236-4C04-B7BB-17DFB901102C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26" creationId="{C8FC8DE8-E793-45C6-99B4-D75942A6C54F}"/>
          </ac:spMkLst>
        </pc:spChg>
        <pc:spChg chg="mod">
          <ac:chgData name="LI, Zecheng [Student]" userId="d4ae3337-befb-4846-8d7b-5d3def79ade7" providerId="ADAL" clId="{603F0FEC-74B0-449D-8E1D-037009A2295A}" dt="2021-11-19T13:41:27.609" v="5232" actId="571"/>
          <ac:spMkLst>
            <pc:docMk/>
            <pc:sldMk cId="3980175875" sldId="292"/>
            <ac:spMk id="27" creationId="{C0DFB214-E62C-46BC-AEF9-5DE2D1C08582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29" creationId="{FC00F02F-1126-4AF7-AB07-055EDBAC5482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30" creationId="{C0859E6F-5DEC-4BAE-9398-BF8C5C89FAAC}"/>
          </ac:spMkLst>
        </pc:spChg>
        <pc:spChg chg="mod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31" creationId="{71B97F0A-240E-4F79-8C85-F51502B8E0B1}"/>
          </ac:spMkLst>
        </pc:spChg>
        <pc:spChg chg="add mod topLvl">
          <ac:chgData name="LI, Zecheng [Student]" userId="d4ae3337-befb-4846-8d7b-5d3def79ade7" providerId="ADAL" clId="{603F0FEC-74B0-449D-8E1D-037009A2295A}" dt="2021-11-19T13:51:44.499" v="5778" actId="165"/>
          <ac:spMkLst>
            <pc:docMk/>
            <pc:sldMk cId="3980175875" sldId="292"/>
            <ac:spMk id="32" creationId="{E50FF8A3-018B-443C-9906-6848CF666BB2}"/>
          </ac:spMkLst>
        </pc:spChg>
        <pc:grpChg chg="add mod topLvl">
          <ac:chgData name="LI, Zecheng [Student]" userId="d4ae3337-befb-4846-8d7b-5d3def79ade7" providerId="ADAL" clId="{603F0FEC-74B0-449D-8E1D-037009A2295A}" dt="2021-11-19T13:51:44.499" v="5778" actId="165"/>
          <ac:grpSpMkLst>
            <pc:docMk/>
            <pc:sldMk cId="3980175875" sldId="292"/>
            <ac:grpSpMk id="7" creationId="{0A63F32A-A42A-49F1-92A8-E600B560C25C}"/>
          </ac:grpSpMkLst>
        </pc:grpChg>
        <pc:grpChg chg="add mod topLvl">
          <ac:chgData name="LI, Zecheng [Student]" userId="d4ae3337-befb-4846-8d7b-5d3def79ade7" providerId="ADAL" clId="{603F0FEC-74B0-449D-8E1D-037009A2295A}" dt="2021-11-19T13:51:44.499" v="5778" actId="165"/>
          <ac:grpSpMkLst>
            <pc:docMk/>
            <pc:sldMk cId="3980175875" sldId="292"/>
            <ac:grpSpMk id="8" creationId="{8B64F17C-94DB-4418-877E-E3D3A2955032}"/>
          </ac:grpSpMkLst>
        </pc:grpChg>
        <pc:grpChg chg="add mod topLvl">
          <ac:chgData name="LI, Zecheng [Student]" userId="d4ae3337-befb-4846-8d7b-5d3def79ade7" providerId="ADAL" clId="{603F0FEC-74B0-449D-8E1D-037009A2295A}" dt="2021-11-19T13:51:44.499" v="5778" actId="165"/>
          <ac:grpSpMkLst>
            <pc:docMk/>
            <pc:sldMk cId="3980175875" sldId="292"/>
            <ac:grpSpMk id="12" creationId="{063A08F2-EE8A-4007-A67D-800FD5425894}"/>
          </ac:grpSpMkLst>
        </pc:grpChg>
        <pc:grpChg chg="add del mod">
          <ac:chgData name="LI, Zecheng [Student]" userId="d4ae3337-befb-4846-8d7b-5d3def79ade7" providerId="ADAL" clId="{603F0FEC-74B0-449D-8E1D-037009A2295A}" dt="2021-11-19T13:41:31.435" v="5287" actId="21"/>
          <ac:grpSpMkLst>
            <pc:docMk/>
            <pc:sldMk cId="3980175875" sldId="292"/>
            <ac:grpSpMk id="16" creationId="{CBCB4741-19CC-4CCE-9CF4-B89B0930B467}"/>
          </ac:grpSpMkLst>
        </pc:grpChg>
        <pc:grpChg chg="add del mod">
          <ac:chgData name="LI, Zecheng [Student]" userId="d4ae3337-befb-4846-8d7b-5d3def79ade7" providerId="ADAL" clId="{603F0FEC-74B0-449D-8E1D-037009A2295A}" dt="2021-11-19T13:41:31.435" v="5287" actId="21"/>
          <ac:grpSpMkLst>
            <pc:docMk/>
            <pc:sldMk cId="3980175875" sldId="292"/>
            <ac:grpSpMk id="20" creationId="{AA110044-CE67-47C6-90A2-500D4368A57F}"/>
          </ac:grpSpMkLst>
        </pc:grpChg>
        <pc:grpChg chg="add del mod">
          <ac:chgData name="LI, Zecheng [Student]" userId="d4ae3337-befb-4846-8d7b-5d3def79ade7" providerId="ADAL" clId="{603F0FEC-74B0-449D-8E1D-037009A2295A}" dt="2021-11-19T13:41:31.435" v="5287" actId="21"/>
          <ac:grpSpMkLst>
            <pc:docMk/>
            <pc:sldMk cId="3980175875" sldId="292"/>
            <ac:grpSpMk id="24" creationId="{48BE1429-23F8-4B8E-B7DC-A117E38BE10E}"/>
          </ac:grpSpMkLst>
        </pc:grpChg>
        <pc:grpChg chg="add mod topLvl">
          <ac:chgData name="LI, Zecheng [Student]" userId="d4ae3337-befb-4846-8d7b-5d3def79ade7" providerId="ADAL" clId="{603F0FEC-74B0-449D-8E1D-037009A2295A}" dt="2021-11-19T13:51:44.499" v="5778" actId="165"/>
          <ac:grpSpMkLst>
            <pc:docMk/>
            <pc:sldMk cId="3980175875" sldId="292"/>
            <ac:grpSpMk id="28" creationId="{81E8F38E-F583-4625-986E-33CAFA4FB8CF}"/>
          </ac:grpSpMkLst>
        </pc:grpChg>
        <pc:grpChg chg="add del mod">
          <ac:chgData name="LI, Zecheng [Student]" userId="d4ae3337-befb-4846-8d7b-5d3def79ade7" providerId="ADAL" clId="{603F0FEC-74B0-449D-8E1D-037009A2295A}" dt="2021-11-19T13:51:44.499" v="5778" actId="165"/>
          <ac:grpSpMkLst>
            <pc:docMk/>
            <pc:sldMk cId="3980175875" sldId="292"/>
            <ac:grpSpMk id="33" creationId="{2C711450-B30D-4DA0-B74F-75474F15B8DC}"/>
          </ac:grpSpMkLst>
        </pc:grpChg>
      </pc:sldChg>
      <pc:sldChg chg="addSp delSp modSp add mod">
        <pc:chgData name="LI, Zecheng [Student]" userId="d4ae3337-befb-4846-8d7b-5d3def79ade7" providerId="ADAL" clId="{603F0FEC-74B0-449D-8E1D-037009A2295A}" dt="2021-11-15T12:58:43.526" v="717" actId="20577"/>
        <pc:sldMkLst>
          <pc:docMk/>
          <pc:sldMk cId="1659649554" sldId="293"/>
        </pc:sldMkLst>
        <pc:spChg chg="mod">
          <ac:chgData name="LI, Zecheng [Student]" userId="d4ae3337-befb-4846-8d7b-5d3def79ade7" providerId="ADAL" clId="{603F0FEC-74B0-449D-8E1D-037009A2295A}" dt="2021-11-15T12:58:43.526" v="717" actId="20577"/>
          <ac:spMkLst>
            <pc:docMk/>
            <pc:sldMk cId="1659649554" sldId="293"/>
            <ac:spMk id="2" creationId="{2AE55D2E-8001-422D-AFA4-14FF834A8BE1}"/>
          </ac:spMkLst>
        </pc:spChg>
        <pc:spChg chg="add del mod">
          <ac:chgData name="LI, Zecheng [Student]" userId="d4ae3337-befb-4846-8d7b-5d3def79ade7" providerId="ADAL" clId="{603F0FEC-74B0-449D-8E1D-037009A2295A}" dt="2021-11-15T12:58:34.430" v="708" actId="22"/>
          <ac:spMkLst>
            <pc:docMk/>
            <pc:sldMk cId="1659649554" sldId="293"/>
            <ac:spMk id="5" creationId="{36F71124-D0BB-4DFE-933D-AF8383B54F27}"/>
          </ac:spMkLst>
        </pc:spChg>
        <pc:graphicFrameChg chg="del">
          <ac:chgData name="LI, Zecheng [Student]" userId="d4ae3337-befb-4846-8d7b-5d3def79ade7" providerId="ADAL" clId="{603F0FEC-74B0-449D-8E1D-037009A2295A}" dt="2021-11-15T12:58:23.802" v="707" actId="478"/>
          <ac:graphicFrameMkLst>
            <pc:docMk/>
            <pc:sldMk cId="1659649554" sldId="293"/>
            <ac:graphicFrameMk id="4" creationId="{032F4ADC-E890-45C1-B9F4-CDA9F049D16A}"/>
          </ac:graphicFrameMkLst>
        </pc:graphicFrameChg>
        <pc:picChg chg="add mod ord">
          <ac:chgData name="LI, Zecheng [Student]" userId="d4ae3337-befb-4846-8d7b-5d3def79ade7" providerId="ADAL" clId="{603F0FEC-74B0-449D-8E1D-037009A2295A}" dt="2021-11-15T12:58:34.430" v="708" actId="22"/>
          <ac:picMkLst>
            <pc:docMk/>
            <pc:sldMk cId="1659649554" sldId="293"/>
            <ac:picMk id="7" creationId="{F8DF5F6C-01AF-4450-96CA-E25122CC508F}"/>
          </ac:picMkLst>
        </pc:picChg>
      </pc:sldChg>
      <pc:sldChg chg="add del">
        <pc:chgData name="LI, Zecheng [Student]" userId="d4ae3337-befb-4846-8d7b-5d3def79ade7" providerId="ADAL" clId="{603F0FEC-74B0-449D-8E1D-037009A2295A}" dt="2021-11-15T13:15:14.222" v="939" actId="2696"/>
        <pc:sldMkLst>
          <pc:docMk/>
          <pc:sldMk cId="182316336" sldId="294"/>
        </pc:sldMkLst>
      </pc:sldChg>
      <pc:sldChg chg="delSp modSp add del mod">
        <pc:chgData name="LI, Zecheng [Student]" userId="d4ae3337-befb-4846-8d7b-5d3def79ade7" providerId="ADAL" clId="{603F0FEC-74B0-449D-8E1D-037009A2295A}" dt="2021-11-19T15:26:56.152" v="8318" actId="47"/>
        <pc:sldMkLst>
          <pc:docMk/>
          <pc:sldMk cId="740563889" sldId="294"/>
        </pc:sldMkLst>
        <pc:spChg chg="mod">
          <ac:chgData name="LI, Zecheng [Student]" userId="d4ae3337-befb-4846-8d7b-5d3def79ade7" providerId="ADAL" clId="{603F0FEC-74B0-449D-8E1D-037009A2295A}" dt="2021-11-15T13:15:21.082" v="948" actId="20577"/>
          <ac:spMkLst>
            <pc:docMk/>
            <pc:sldMk cId="740563889" sldId="294"/>
            <ac:spMk id="2" creationId="{B8157CDF-8659-4C51-B019-DE88557E35F8}"/>
          </ac:spMkLst>
        </pc:spChg>
        <pc:spChg chg="del mod">
          <ac:chgData name="LI, Zecheng [Student]" userId="d4ae3337-befb-4846-8d7b-5d3def79ade7" providerId="ADAL" clId="{603F0FEC-74B0-449D-8E1D-037009A2295A}" dt="2021-11-15T13:15:24.215" v="950" actId="478"/>
          <ac:spMkLst>
            <pc:docMk/>
            <pc:sldMk cId="740563889" sldId="294"/>
            <ac:spMk id="3" creationId="{8840987E-0C7C-4EB0-8658-FC016018B973}"/>
          </ac:spMkLst>
        </pc:spChg>
      </pc:sldChg>
      <pc:sldChg chg="addSp delSp modSp new add del">
        <pc:chgData name="LI, Zecheng [Student]" userId="d4ae3337-befb-4846-8d7b-5d3def79ade7" providerId="ADAL" clId="{603F0FEC-74B0-449D-8E1D-037009A2295A}" dt="2021-11-15T13:10:03.473" v="921" actId="47"/>
        <pc:sldMkLst>
          <pc:docMk/>
          <pc:sldMk cId="2700923001" sldId="294"/>
        </pc:sldMkLst>
        <pc:spChg chg="del">
          <ac:chgData name="LI, Zecheng [Student]" userId="d4ae3337-befb-4846-8d7b-5d3def79ade7" providerId="ADAL" clId="{603F0FEC-74B0-449D-8E1D-037009A2295A}" dt="2021-11-15T13:09:12.049" v="896"/>
          <ac:spMkLst>
            <pc:docMk/>
            <pc:sldMk cId="2700923001" sldId="294"/>
            <ac:spMk id="3" creationId="{9795881F-04FE-4148-8664-BD92E74D78AD}"/>
          </ac:spMkLst>
        </pc:spChg>
        <pc:graphicFrameChg chg="add mod">
          <ac:chgData name="LI, Zecheng [Student]" userId="d4ae3337-befb-4846-8d7b-5d3def79ade7" providerId="ADAL" clId="{603F0FEC-74B0-449D-8E1D-037009A2295A}" dt="2021-11-15T13:09:25.019" v="898"/>
          <ac:graphicFrameMkLst>
            <pc:docMk/>
            <pc:sldMk cId="2700923001" sldId="294"/>
            <ac:graphicFrameMk id="4" creationId="{838F7F06-3FB1-4886-9D72-BB8EFD0A8843}"/>
          </ac:graphicFrameMkLst>
        </pc:graphicFrameChg>
      </pc:sldChg>
      <pc:sldChg chg="addSp delSp modSp new del mod setBg">
        <pc:chgData name="LI, Zecheng [Student]" userId="d4ae3337-befb-4846-8d7b-5d3def79ade7" providerId="ADAL" clId="{603F0FEC-74B0-449D-8E1D-037009A2295A}" dt="2021-11-15T13:04:36.653" v="867" actId="47"/>
        <pc:sldMkLst>
          <pc:docMk/>
          <pc:sldMk cId="3007708026" sldId="294"/>
        </pc:sldMkLst>
        <pc:spChg chg="del">
          <ac:chgData name="LI, Zecheng [Student]" userId="d4ae3337-befb-4846-8d7b-5d3def79ade7" providerId="ADAL" clId="{603F0FEC-74B0-449D-8E1D-037009A2295A}" dt="2021-11-15T13:04:34.551" v="866" actId="26606"/>
          <ac:spMkLst>
            <pc:docMk/>
            <pc:sldMk cId="3007708026" sldId="294"/>
            <ac:spMk id="2" creationId="{5CD0D8F9-63BE-428B-9B54-244A982700DC}"/>
          </ac:spMkLst>
        </pc:spChg>
        <pc:spChg chg="del">
          <ac:chgData name="LI, Zecheng [Student]" userId="d4ae3337-befb-4846-8d7b-5d3def79ade7" providerId="ADAL" clId="{603F0FEC-74B0-449D-8E1D-037009A2295A}" dt="2021-11-15T13:04:34.551" v="866" actId="26606"/>
          <ac:spMkLst>
            <pc:docMk/>
            <pc:sldMk cId="3007708026" sldId="294"/>
            <ac:spMk id="3" creationId="{92F17D2B-DAF3-4B0D-A880-31F5888F0B4D}"/>
          </ac:spMkLst>
        </pc:spChg>
        <pc:picChg chg="add mod">
          <ac:chgData name="LI, Zecheng [Student]" userId="d4ae3337-befb-4846-8d7b-5d3def79ade7" providerId="ADAL" clId="{603F0FEC-74B0-449D-8E1D-037009A2295A}" dt="2021-11-15T13:04:34.551" v="866" actId="26606"/>
          <ac:picMkLst>
            <pc:docMk/>
            <pc:sldMk cId="3007708026" sldId="294"/>
            <ac:picMk id="5" creationId="{EF5F01E6-E1D4-4150-8A6F-7501CE29828E}"/>
          </ac:picMkLst>
        </pc:picChg>
      </pc:sldChg>
      <pc:sldChg chg="addSp delSp modSp add mod modAnim">
        <pc:chgData name="LI, Zecheng [Student]" userId="d4ae3337-befb-4846-8d7b-5d3def79ade7" providerId="ADAL" clId="{603F0FEC-74B0-449D-8E1D-037009A2295A}" dt="2021-11-19T13:44:03.672" v="5373" actId="20577"/>
        <pc:sldMkLst>
          <pc:docMk/>
          <pc:sldMk cId="2338195592" sldId="295"/>
        </pc:sldMkLst>
        <pc:spChg chg="mod">
          <ac:chgData name="LI, Zecheng [Student]" userId="d4ae3337-befb-4846-8d7b-5d3def79ade7" providerId="ADAL" clId="{603F0FEC-74B0-449D-8E1D-037009A2295A}" dt="2021-11-15T13:54:58.848" v="1583" actId="1036"/>
          <ac:spMkLst>
            <pc:docMk/>
            <pc:sldMk cId="2338195592" sldId="295"/>
            <ac:spMk id="2" creationId="{B8157CDF-8659-4C51-B019-DE88557E35F8}"/>
          </ac:spMkLst>
        </pc:spChg>
        <pc:spChg chg="mod">
          <ac:chgData name="LI, Zecheng [Student]" userId="d4ae3337-befb-4846-8d7b-5d3def79ade7" providerId="ADAL" clId="{603F0FEC-74B0-449D-8E1D-037009A2295A}" dt="2021-11-15T14:08:21.168" v="2039" actId="20577"/>
          <ac:spMkLst>
            <pc:docMk/>
            <pc:sldMk cId="2338195592" sldId="295"/>
            <ac:spMk id="3" creationId="{8840987E-0C7C-4EB0-8658-FC016018B973}"/>
          </ac:spMkLst>
        </pc:spChg>
        <pc:spChg chg="add del">
          <ac:chgData name="LI, Zecheng [Student]" userId="d4ae3337-befb-4846-8d7b-5d3def79ade7" providerId="ADAL" clId="{603F0FEC-74B0-449D-8E1D-037009A2295A}" dt="2021-11-15T13:22:19.805" v="1106" actId="11529"/>
          <ac:spMkLst>
            <pc:docMk/>
            <pc:sldMk cId="2338195592" sldId="295"/>
            <ac:spMk id="7" creationId="{68F2459E-2EDC-4387-893A-C3CC2D14A139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1" creationId="{2270BC75-5D04-4E42-B6C9-0650D6F62675}"/>
          </ac:spMkLst>
        </pc:spChg>
        <pc:spChg chg="add mod">
          <ac:chgData name="LI, Zecheng [Student]" userId="d4ae3337-befb-4846-8d7b-5d3def79ade7" providerId="ADAL" clId="{603F0FEC-74B0-449D-8E1D-037009A2295A}" dt="2021-11-19T13:43:36.288" v="5361" actId="20577"/>
          <ac:spMkLst>
            <pc:docMk/>
            <pc:sldMk cId="2338195592" sldId="295"/>
            <ac:spMk id="18" creationId="{C1CC8FAE-8D91-4CF4-8AEA-A9FF0BFC08F0}"/>
          </ac:spMkLst>
        </pc:spChg>
        <pc:spChg chg="add del mod">
          <ac:chgData name="LI, Zecheng [Student]" userId="d4ae3337-befb-4846-8d7b-5d3def79ade7" providerId="ADAL" clId="{603F0FEC-74B0-449D-8E1D-037009A2295A}" dt="2021-11-15T13:23:31.575" v="1151"/>
          <ac:spMkLst>
            <pc:docMk/>
            <pc:sldMk cId="2338195592" sldId="295"/>
            <ac:spMk id="69" creationId="{C30E9320-14BD-4126-AA21-0B635B8BCE77}"/>
          </ac:spMkLst>
        </pc:spChg>
        <pc:spChg chg="add del mod">
          <ac:chgData name="LI, Zecheng [Student]" userId="d4ae3337-befb-4846-8d7b-5d3def79ade7" providerId="ADAL" clId="{603F0FEC-74B0-449D-8E1D-037009A2295A}" dt="2021-11-15T13:23:31.575" v="1151"/>
          <ac:spMkLst>
            <pc:docMk/>
            <pc:sldMk cId="2338195592" sldId="295"/>
            <ac:spMk id="70" creationId="{B21F4DD6-D85F-408F-AAED-A7E8D70B99BA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71" creationId="{7145018C-B8E3-462E-B648-AE180A58AD18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3" creationId="{FA23031D-AE1F-4AF8-A62A-60942DA56667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4" creationId="{9D4737A0-7DE9-42A5-9962-5D21FCB4045E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5" creationId="{3C228AE1-4C74-40E8-AAE4-FFEE21E7C52A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6" creationId="{C05D7F9A-1D80-4CCB-9DD6-F36E143766FE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7" creationId="{0DC51930-418C-410D-AB30-30D05E7E0AF1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8" creationId="{6E01F207-9B33-4B9C-942D-9D965679CBE8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79" creationId="{94738296-7A4E-4DFE-9CFD-877207AFFD71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80" creationId="{0FE26298-FBEB-4E02-83DC-524ED0EBD370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81" creationId="{465F3649-DD87-4CCD-BF93-77674FCE9B7A}"/>
          </ac:spMkLst>
        </pc:spChg>
        <pc:spChg chg="mod">
          <ac:chgData name="LI, Zecheng [Student]" userId="d4ae3337-befb-4846-8d7b-5d3def79ade7" providerId="ADAL" clId="{603F0FEC-74B0-449D-8E1D-037009A2295A}" dt="2021-11-15T13:35:16.215" v="1266" actId="1036"/>
          <ac:spMkLst>
            <pc:docMk/>
            <pc:sldMk cId="2338195592" sldId="295"/>
            <ac:spMk id="82" creationId="{EC47C3AD-0AD1-4319-8297-CE8568D3E362}"/>
          </ac:spMkLst>
        </pc:spChg>
        <pc:spChg chg="del mod">
          <ac:chgData name="LI, Zecheng [Student]" userId="d4ae3337-befb-4846-8d7b-5d3def79ade7" providerId="ADAL" clId="{603F0FEC-74B0-449D-8E1D-037009A2295A}" dt="2021-11-15T13:34:15.445" v="1244" actId="478"/>
          <ac:spMkLst>
            <pc:docMk/>
            <pc:sldMk cId="2338195592" sldId="295"/>
            <ac:spMk id="83" creationId="{1AA78CFA-E21D-4484-95C6-98E5861D3EE5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84" creationId="{93852C6D-542B-4B1E-AA7A-E12BFC0A02FF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85" creationId="{323DEA07-D2DD-4EF2-A3A6-D67688F7F0D0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86" creationId="{6726CB77-FD93-49C7-8E32-8BFD599A72CA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87" creationId="{855E796A-42A2-49D7-B86A-E0E378E5783B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88" creationId="{C4863B93-AB20-47DA-922F-C6002274336C}"/>
          </ac:spMkLst>
        </pc:spChg>
        <pc:spChg chg="add del mod">
          <ac:chgData name="LI, Zecheng [Student]" userId="d4ae3337-befb-4846-8d7b-5d3def79ade7" providerId="ADAL" clId="{603F0FEC-74B0-449D-8E1D-037009A2295A}" dt="2021-11-15T13:32:58.487" v="1200" actId="478"/>
          <ac:spMkLst>
            <pc:docMk/>
            <pc:sldMk cId="2338195592" sldId="295"/>
            <ac:spMk id="90" creationId="{C2265A8F-A574-4107-B048-91FA08204522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91" creationId="{9D527A90-8C78-45B0-A74D-6BDE392784A4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92" creationId="{AF1B01BD-DD02-4734-93B6-956B277D5299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93" creationId="{F9B65591-1DD0-459A-970C-5A988CE8384C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94" creationId="{2C3BFB57-516F-417E-B076-68644029B9EA}"/>
          </ac:spMkLst>
        </pc:spChg>
        <pc:spChg chg="del">
          <ac:chgData name="LI, Zecheng [Student]" userId="d4ae3337-befb-4846-8d7b-5d3def79ade7" providerId="ADAL" clId="{603F0FEC-74B0-449D-8E1D-037009A2295A}" dt="2021-11-15T13:23:26.039" v="1149" actId="478"/>
          <ac:spMkLst>
            <pc:docMk/>
            <pc:sldMk cId="2338195592" sldId="295"/>
            <ac:spMk id="95" creationId="{DEC97752-7470-487F-8F73-99A39B9311EC}"/>
          </ac:spMkLst>
        </pc:spChg>
        <pc:spChg chg="del">
          <ac:chgData name="LI, Zecheng [Student]" userId="d4ae3337-befb-4846-8d7b-5d3def79ade7" providerId="ADAL" clId="{603F0FEC-74B0-449D-8E1D-037009A2295A}" dt="2021-11-15T13:23:24.517" v="1148" actId="478"/>
          <ac:spMkLst>
            <pc:docMk/>
            <pc:sldMk cId="2338195592" sldId="295"/>
            <ac:spMk id="96" creationId="{5F5A2B14-DA08-497A-BDC0-8103BBE0BD24}"/>
          </ac:spMkLst>
        </pc:spChg>
        <pc:spChg chg="del">
          <ac:chgData name="LI, Zecheng [Student]" userId="d4ae3337-befb-4846-8d7b-5d3def79ade7" providerId="ADAL" clId="{603F0FEC-74B0-449D-8E1D-037009A2295A}" dt="2021-11-15T13:34:07.643" v="1238" actId="478"/>
          <ac:spMkLst>
            <pc:docMk/>
            <pc:sldMk cId="2338195592" sldId="295"/>
            <ac:spMk id="97" creationId="{AB1C8071-4CAA-4422-BA41-CCDE5B85C887}"/>
          </ac:spMkLst>
        </pc:spChg>
        <pc:spChg chg="del">
          <ac:chgData name="LI, Zecheng [Student]" userId="d4ae3337-befb-4846-8d7b-5d3def79ade7" providerId="ADAL" clId="{603F0FEC-74B0-449D-8E1D-037009A2295A}" dt="2021-11-15T13:34:10.118" v="1240" actId="478"/>
          <ac:spMkLst>
            <pc:docMk/>
            <pc:sldMk cId="2338195592" sldId="295"/>
            <ac:spMk id="98" creationId="{FCFC8C83-77C9-4C8A-8B4F-D876E2A733C0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99" creationId="{718AC080-5048-4699-8571-BC6C29A1F73F}"/>
          </ac:spMkLst>
        </pc:spChg>
        <pc:spChg chg="del">
          <ac:chgData name="LI, Zecheng [Student]" userId="d4ae3337-befb-4846-8d7b-5d3def79ade7" providerId="ADAL" clId="{603F0FEC-74B0-449D-8E1D-037009A2295A}" dt="2021-11-15T13:34:09.381" v="1239" actId="478"/>
          <ac:spMkLst>
            <pc:docMk/>
            <pc:sldMk cId="2338195592" sldId="295"/>
            <ac:spMk id="100" creationId="{CD81B603-26C6-4F1B-A355-A673E7C17B66}"/>
          </ac:spMkLst>
        </pc:spChg>
        <pc:spChg chg="del">
          <ac:chgData name="LI, Zecheng [Student]" userId="d4ae3337-befb-4846-8d7b-5d3def79ade7" providerId="ADAL" clId="{603F0FEC-74B0-449D-8E1D-037009A2295A}" dt="2021-11-15T13:34:16.725" v="1246" actId="478"/>
          <ac:spMkLst>
            <pc:docMk/>
            <pc:sldMk cId="2338195592" sldId="295"/>
            <ac:spMk id="101" creationId="{9A7E6FFB-D966-4A76-86B4-C6FE4DD75F78}"/>
          </ac:spMkLst>
        </pc:spChg>
        <pc:spChg chg="del">
          <ac:chgData name="LI, Zecheng [Student]" userId="d4ae3337-befb-4846-8d7b-5d3def79ade7" providerId="ADAL" clId="{603F0FEC-74B0-449D-8E1D-037009A2295A}" dt="2021-11-15T13:34:19.238" v="1248" actId="478"/>
          <ac:spMkLst>
            <pc:docMk/>
            <pc:sldMk cId="2338195592" sldId="295"/>
            <ac:spMk id="102" creationId="{5951E828-718A-4591-B0F4-467B9FBA2C10}"/>
          </ac:spMkLst>
        </pc:spChg>
        <pc:spChg chg="add del mod">
          <ac:chgData name="LI, Zecheng [Student]" userId="d4ae3337-befb-4846-8d7b-5d3def79ade7" providerId="ADAL" clId="{603F0FEC-74B0-449D-8E1D-037009A2295A}" dt="2021-11-15T13:34:39.436" v="1259" actId="478"/>
          <ac:spMkLst>
            <pc:docMk/>
            <pc:sldMk cId="2338195592" sldId="295"/>
            <ac:spMk id="103" creationId="{D348C9A0-C0BC-4113-A80B-C06253E5A14B}"/>
          </ac:spMkLst>
        </pc:spChg>
        <pc:spChg chg="del">
          <ac:chgData name="LI, Zecheng [Student]" userId="d4ae3337-befb-4846-8d7b-5d3def79ade7" providerId="ADAL" clId="{603F0FEC-74B0-449D-8E1D-037009A2295A}" dt="2021-11-15T13:34:17.877" v="1247" actId="478"/>
          <ac:spMkLst>
            <pc:docMk/>
            <pc:sldMk cId="2338195592" sldId="295"/>
            <ac:spMk id="104" creationId="{B9A99C64-5BF0-4AB5-8A07-3B7BF2BA1500}"/>
          </ac:spMkLst>
        </pc:spChg>
        <pc:spChg chg="del">
          <ac:chgData name="LI, Zecheng [Student]" userId="d4ae3337-befb-4846-8d7b-5d3def79ade7" providerId="ADAL" clId="{603F0FEC-74B0-449D-8E1D-037009A2295A}" dt="2021-11-15T13:33:21.285" v="1203" actId="478"/>
          <ac:spMkLst>
            <pc:docMk/>
            <pc:sldMk cId="2338195592" sldId="295"/>
            <ac:spMk id="105" creationId="{C303A418-7276-45D8-870E-B0034B732A18}"/>
          </ac:spMkLst>
        </pc:spChg>
        <pc:spChg chg="del">
          <ac:chgData name="LI, Zecheng [Student]" userId="d4ae3337-befb-4846-8d7b-5d3def79ade7" providerId="ADAL" clId="{603F0FEC-74B0-449D-8E1D-037009A2295A}" dt="2021-11-15T13:33:22.588" v="1204" actId="478"/>
          <ac:spMkLst>
            <pc:docMk/>
            <pc:sldMk cId="2338195592" sldId="295"/>
            <ac:spMk id="106" creationId="{D78DADBA-0DDE-4B2A-83B9-FBBD9619472B}"/>
          </ac:spMkLst>
        </pc:spChg>
        <pc:spChg chg="del">
          <ac:chgData name="LI, Zecheng [Student]" userId="d4ae3337-befb-4846-8d7b-5d3def79ade7" providerId="ADAL" clId="{603F0FEC-74B0-449D-8E1D-037009A2295A}" dt="2021-11-15T13:33:20.149" v="1202" actId="478"/>
          <ac:spMkLst>
            <pc:docMk/>
            <pc:sldMk cId="2338195592" sldId="295"/>
            <ac:spMk id="107" creationId="{C179A8CB-D2AE-42D0-B07C-C40557D2428D}"/>
          </ac:spMkLst>
        </pc:spChg>
        <pc:spChg chg="del">
          <ac:chgData name="LI, Zecheng [Student]" userId="d4ae3337-befb-4846-8d7b-5d3def79ade7" providerId="ADAL" clId="{603F0FEC-74B0-449D-8E1D-037009A2295A}" dt="2021-11-15T13:33:20.149" v="1202" actId="478"/>
          <ac:spMkLst>
            <pc:docMk/>
            <pc:sldMk cId="2338195592" sldId="295"/>
            <ac:spMk id="108" creationId="{E83BDA32-42A5-4520-81C2-52371211AC6B}"/>
          </ac:spMkLst>
        </pc:spChg>
        <pc:spChg chg="del">
          <ac:chgData name="LI, Zecheng [Student]" userId="d4ae3337-befb-4846-8d7b-5d3def79ade7" providerId="ADAL" clId="{603F0FEC-74B0-449D-8E1D-037009A2295A}" dt="2021-11-15T13:33:20.149" v="1202" actId="478"/>
          <ac:spMkLst>
            <pc:docMk/>
            <pc:sldMk cId="2338195592" sldId="295"/>
            <ac:spMk id="109" creationId="{E65D9D87-BC29-4E03-B1F4-26EAAEF90BB2}"/>
          </ac:spMkLst>
        </pc:spChg>
        <pc:spChg chg="del">
          <ac:chgData name="LI, Zecheng [Student]" userId="d4ae3337-befb-4846-8d7b-5d3def79ade7" providerId="ADAL" clId="{603F0FEC-74B0-449D-8E1D-037009A2295A}" dt="2021-11-15T13:34:20.069" v="1249" actId="478"/>
          <ac:spMkLst>
            <pc:docMk/>
            <pc:sldMk cId="2338195592" sldId="295"/>
            <ac:spMk id="110" creationId="{DB402EB5-211F-4828-9061-B3A651A31963}"/>
          </ac:spMkLst>
        </pc:spChg>
        <pc:spChg chg="del">
          <ac:chgData name="LI, Zecheng [Student]" userId="d4ae3337-befb-4846-8d7b-5d3def79ade7" providerId="ADAL" clId="{603F0FEC-74B0-449D-8E1D-037009A2295A}" dt="2021-11-15T13:34:20.742" v="1250" actId="478"/>
          <ac:spMkLst>
            <pc:docMk/>
            <pc:sldMk cId="2338195592" sldId="295"/>
            <ac:spMk id="111" creationId="{6E56AF7D-778D-4FAB-AA03-7C3423EF10B3}"/>
          </ac:spMkLst>
        </pc:spChg>
        <pc:spChg chg="del">
          <ac:chgData name="LI, Zecheng [Student]" userId="d4ae3337-befb-4846-8d7b-5d3def79ade7" providerId="ADAL" clId="{603F0FEC-74B0-449D-8E1D-037009A2295A}" dt="2021-11-15T13:46:58.501" v="1422" actId="478"/>
          <ac:spMkLst>
            <pc:docMk/>
            <pc:sldMk cId="2338195592" sldId="295"/>
            <ac:spMk id="112" creationId="{9332949C-C987-4FBF-BB7B-0645B60F456C}"/>
          </ac:spMkLst>
        </pc:spChg>
        <pc:spChg chg="del mod">
          <ac:chgData name="LI, Zecheng [Student]" userId="d4ae3337-befb-4846-8d7b-5d3def79ade7" providerId="ADAL" clId="{603F0FEC-74B0-449D-8E1D-037009A2295A}" dt="2021-11-15T13:34:22.825" v="1252" actId="478"/>
          <ac:spMkLst>
            <pc:docMk/>
            <pc:sldMk cId="2338195592" sldId="295"/>
            <ac:spMk id="113" creationId="{73A763B6-44D0-4848-9E80-90E00BB45CFB}"/>
          </ac:spMkLst>
        </pc:spChg>
        <pc:spChg chg="del">
          <ac:chgData name="LI, Zecheng [Student]" userId="d4ae3337-befb-4846-8d7b-5d3def79ade7" providerId="ADAL" clId="{603F0FEC-74B0-449D-8E1D-037009A2295A}" dt="2021-11-15T13:34:14.053" v="1242" actId="478"/>
          <ac:spMkLst>
            <pc:docMk/>
            <pc:sldMk cId="2338195592" sldId="295"/>
            <ac:spMk id="114" creationId="{E5436699-5E16-4F30-A110-9AD16812DDE5}"/>
          </ac:spMkLst>
        </pc:spChg>
        <pc:spChg chg="del">
          <ac:chgData name="LI, Zecheng [Student]" userId="d4ae3337-befb-4846-8d7b-5d3def79ade7" providerId="ADAL" clId="{603F0FEC-74B0-449D-8E1D-037009A2295A}" dt="2021-11-15T13:34:15.958" v="1245" actId="478"/>
          <ac:spMkLst>
            <pc:docMk/>
            <pc:sldMk cId="2338195592" sldId="295"/>
            <ac:spMk id="115" creationId="{738364ED-7EF8-49B4-957E-AF60ED315526}"/>
          </ac:spMkLst>
        </pc:spChg>
        <pc:spChg chg="del">
          <ac:chgData name="LI, Zecheng [Student]" userId="d4ae3337-befb-4846-8d7b-5d3def79ade7" providerId="ADAL" clId="{603F0FEC-74B0-449D-8E1D-037009A2295A}" dt="2021-11-15T13:34:13.077" v="1241" actId="478"/>
          <ac:spMkLst>
            <pc:docMk/>
            <pc:sldMk cId="2338195592" sldId="295"/>
            <ac:spMk id="116" creationId="{F4989159-837C-4E50-B992-EA90CA7279CB}"/>
          </ac:spMkLst>
        </pc:spChg>
        <pc:spChg chg="del">
          <ac:chgData name="LI, Zecheng [Student]" userId="d4ae3337-befb-4846-8d7b-5d3def79ade7" providerId="ADAL" clId="{603F0FEC-74B0-449D-8E1D-037009A2295A}" dt="2021-11-15T13:34:13.077" v="1241" actId="478"/>
          <ac:spMkLst>
            <pc:docMk/>
            <pc:sldMk cId="2338195592" sldId="295"/>
            <ac:spMk id="117" creationId="{30B6E1FF-F7C2-42CB-A452-431407C86A17}"/>
          </ac:spMkLst>
        </pc:spChg>
        <pc:spChg chg="del">
          <ac:chgData name="LI, Zecheng [Student]" userId="d4ae3337-befb-4846-8d7b-5d3def79ade7" providerId="ADAL" clId="{603F0FEC-74B0-449D-8E1D-037009A2295A}" dt="2021-11-15T13:34:13.077" v="1241" actId="478"/>
          <ac:spMkLst>
            <pc:docMk/>
            <pc:sldMk cId="2338195592" sldId="295"/>
            <ac:spMk id="118" creationId="{D4B7C4C1-03DA-4B3C-8D74-5CF3CA1F13A2}"/>
          </ac:spMkLst>
        </pc:spChg>
        <pc:spChg chg="mod topLvl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19" creationId="{9904A22E-8D1F-4747-AE27-3A22CE7CC60C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20" creationId="{E312EA3D-BC90-412D-BB99-DD2758A2114A}"/>
          </ac:spMkLst>
        </pc:spChg>
        <pc:spChg chg="mod topLvl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21" creationId="{2B3F590D-3D78-4468-916A-BA50B9D00922}"/>
          </ac:spMkLst>
        </pc:spChg>
        <pc:spChg chg="add del mod">
          <ac:chgData name="LI, Zecheng [Student]" userId="d4ae3337-befb-4846-8d7b-5d3def79ade7" providerId="ADAL" clId="{603F0FEC-74B0-449D-8E1D-037009A2295A}" dt="2021-11-15T13:21:54.499" v="1098" actId="478"/>
          <ac:spMkLst>
            <pc:docMk/>
            <pc:sldMk cId="2338195592" sldId="295"/>
            <ac:spMk id="122" creationId="{D2A69E20-3AEE-42AF-8FBA-682504C33DF8}"/>
          </ac:spMkLst>
        </pc:spChg>
        <pc:spChg chg="add del mod">
          <ac:chgData name="LI, Zecheng [Student]" userId="d4ae3337-befb-4846-8d7b-5d3def79ade7" providerId="ADAL" clId="{603F0FEC-74B0-449D-8E1D-037009A2295A}" dt="2021-11-15T13:21:56.678" v="1099" actId="478"/>
          <ac:spMkLst>
            <pc:docMk/>
            <pc:sldMk cId="2338195592" sldId="295"/>
            <ac:spMk id="123" creationId="{482AA453-4823-4657-B851-8E9A3134F22B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24" creationId="{C3B26015-7B1F-47AF-AB4B-31A3FB51FC7F}"/>
          </ac:spMkLst>
        </pc:spChg>
        <pc:spChg chg="add del mod topLvl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25" creationId="{0FF95500-E001-4280-8C91-813A4D164C86}"/>
          </ac:spMkLst>
        </pc:spChg>
        <pc:spChg chg="del">
          <ac:chgData name="LI, Zecheng [Student]" userId="d4ae3337-befb-4846-8d7b-5d3def79ade7" providerId="ADAL" clId="{603F0FEC-74B0-449D-8E1D-037009A2295A}" dt="2021-11-15T13:22:58.420" v="1121" actId="478"/>
          <ac:spMkLst>
            <pc:docMk/>
            <pc:sldMk cId="2338195592" sldId="295"/>
            <ac:spMk id="126" creationId="{D8804347-353A-40F7-935C-4AB94EE9F3F3}"/>
          </ac:spMkLst>
        </pc:spChg>
        <pc:spChg chg="del">
          <ac:chgData name="LI, Zecheng [Student]" userId="d4ae3337-befb-4846-8d7b-5d3def79ade7" providerId="ADAL" clId="{603F0FEC-74B0-449D-8E1D-037009A2295A}" dt="2021-11-15T13:22:59.448" v="1122" actId="478"/>
          <ac:spMkLst>
            <pc:docMk/>
            <pc:sldMk cId="2338195592" sldId="295"/>
            <ac:spMk id="127" creationId="{CCB8279E-544C-408F-B16E-EE958C2BEDE8}"/>
          </ac:spMkLst>
        </pc:spChg>
        <pc:spChg chg="del">
          <ac:chgData name="LI, Zecheng [Student]" userId="d4ae3337-befb-4846-8d7b-5d3def79ade7" providerId="ADAL" clId="{603F0FEC-74B0-449D-8E1D-037009A2295A}" dt="2021-11-15T13:22:57.653" v="1120" actId="478"/>
          <ac:spMkLst>
            <pc:docMk/>
            <pc:sldMk cId="2338195592" sldId="295"/>
            <ac:spMk id="128" creationId="{9BE2B809-980D-4E67-A9FA-1C261EC21F87}"/>
          </ac:spMkLst>
        </pc:spChg>
        <pc:spChg chg="del">
          <ac:chgData name="LI, Zecheng [Student]" userId="d4ae3337-befb-4846-8d7b-5d3def79ade7" providerId="ADAL" clId="{603F0FEC-74B0-449D-8E1D-037009A2295A}" dt="2021-11-15T13:22:56.933" v="1119" actId="478"/>
          <ac:spMkLst>
            <pc:docMk/>
            <pc:sldMk cId="2338195592" sldId="295"/>
            <ac:spMk id="129" creationId="{15B657B5-EABD-44AB-BB66-2F35209D93AF}"/>
          </ac:spMkLst>
        </pc:spChg>
        <pc:spChg chg="del">
          <ac:chgData name="LI, Zecheng [Student]" userId="d4ae3337-befb-4846-8d7b-5d3def79ade7" providerId="ADAL" clId="{603F0FEC-74B0-449D-8E1D-037009A2295A}" dt="2021-11-15T13:22:55.317" v="1118" actId="478"/>
          <ac:spMkLst>
            <pc:docMk/>
            <pc:sldMk cId="2338195592" sldId="295"/>
            <ac:spMk id="130" creationId="{37DF6160-88B9-4CCA-9C0D-6EEA1B2AA032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31" creationId="{D77CCA0A-4AF9-4545-9B97-4EE3D22028CC}"/>
          </ac:spMkLst>
        </pc:spChg>
        <pc:spChg chg="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32" creationId="{EDDF0C82-40FC-4C8E-BDC8-1391D92C4DB0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33" creationId="{70D26A84-2345-4FA8-ADDA-60FE3094AEA6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34" creationId="{B749C91D-E880-4A4F-B840-D5DBC72651DB}"/>
          </ac:spMkLst>
        </pc:spChg>
        <pc:spChg chg="add del mod">
          <ac:chgData name="LI, Zecheng [Student]" userId="d4ae3337-befb-4846-8d7b-5d3def79ade7" providerId="ADAL" clId="{603F0FEC-74B0-449D-8E1D-037009A2295A}" dt="2021-11-15T13:43:55.910" v="1355" actId="478"/>
          <ac:spMkLst>
            <pc:docMk/>
            <pc:sldMk cId="2338195592" sldId="295"/>
            <ac:spMk id="135" creationId="{37F6BA46-34BD-4D22-9C2A-B8341DD39965}"/>
          </ac:spMkLst>
        </pc:spChg>
        <pc:spChg chg="add del">
          <ac:chgData name="LI, Zecheng [Student]" userId="d4ae3337-befb-4846-8d7b-5d3def79ade7" providerId="ADAL" clId="{603F0FEC-74B0-449D-8E1D-037009A2295A}" dt="2021-11-15T13:44:04.536" v="1357" actId="11529"/>
          <ac:spMkLst>
            <pc:docMk/>
            <pc:sldMk cId="2338195592" sldId="295"/>
            <ac:spMk id="136" creationId="{8DF7DF50-4904-482D-B7C4-E3CCA5E3A1BA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37" creationId="{1102FCAE-C0B6-4BFD-987D-79DC77D28AAB}"/>
          </ac:spMkLst>
        </pc:spChg>
        <pc:spChg chg="add mod">
          <ac:chgData name="LI, Zecheng [Student]" userId="d4ae3337-befb-4846-8d7b-5d3def79ade7" providerId="ADAL" clId="{603F0FEC-74B0-449D-8E1D-037009A2295A}" dt="2021-11-19T13:43:48.581" v="5367" actId="20577"/>
          <ac:spMkLst>
            <pc:docMk/>
            <pc:sldMk cId="2338195592" sldId="295"/>
            <ac:spMk id="138" creationId="{AC11A43F-F09B-4FB7-A2FC-95A9FC33ECCA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39" creationId="{6A4831AC-3A6E-40DE-909F-2BAF95A28C84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40" creationId="{5BA775A5-F4AB-4E25-B6F5-541320DF63D4}"/>
          </ac:spMkLst>
        </pc:spChg>
        <pc:spChg chg="add mod">
          <ac:chgData name="LI, Zecheng [Student]" userId="d4ae3337-befb-4846-8d7b-5d3def79ade7" providerId="ADAL" clId="{603F0FEC-74B0-449D-8E1D-037009A2295A}" dt="2021-11-19T13:44:03.672" v="5373" actId="20577"/>
          <ac:spMkLst>
            <pc:docMk/>
            <pc:sldMk cId="2338195592" sldId="295"/>
            <ac:spMk id="141" creationId="{DF071462-DD90-4C69-B3F7-C5ADE92E6B63}"/>
          </ac:spMkLst>
        </pc:spChg>
        <pc:spChg chg="add mod">
          <ac:chgData name="LI, Zecheng [Student]" userId="d4ae3337-befb-4846-8d7b-5d3def79ade7" providerId="ADAL" clId="{603F0FEC-74B0-449D-8E1D-037009A2295A}" dt="2021-11-19T13:43:57.257" v="5370" actId="20577"/>
          <ac:spMkLst>
            <pc:docMk/>
            <pc:sldMk cId="2338195592" sldId="295"/>
            <ac:spMk id="142" creationId="{50150BE4-7C8F-451F-A4C7-4468B00215C8}"/>
          </ac:spMkLst>
        </pc:spChg>
        <pc:spChg chg="add mod">
          <ac:chgData name="LI, Zecheng [Student]" userId="d4ae3337-befb-4846-8d7b-5d3def79ade7" providerId="ADAL" clId="{603F0FEC-74B0-449D-8E1D-037009A2295A}" dt="2021-11-19T13:42:53.117" v="5349" actId="2711"/>
          <ac:spMkLst>
            <pc:docMk/>
            <pc:sldMk cId="2338195592" sldId="295"/>
            <ac:spMk id="145" creationId="{CC456538-CA3D-4C18-9237-52ACC4FCCA96}"/>
          </ac:spMkLst>
        </pc:spChg>
        <pc:grpChg chg="add del mod">
          <ac:chgData name="LI, Zecheng [Student]" userId="d4ae3337-befb-4846-8d7b-5d3def79ade7" providerId="ADAL" clId="{603F0FEC-74B0-449D-8E1D-037009A2295A}" dt="2021-11-15T13:22:02.059" v="1100" actId="165"/>
          <ac:grpSpMkLst>
            <pc:docMk/>
            <pc:sldMk cId="2338195592" sldId="295"/>
            <ac:grpSpMk id="6" creationId="{3A8F8409-1B41-4C90-8AFB-F5A8CE9AC65A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7" creationId="{7E3F1697-BDA6-4224-A5D2-8E6AE7DEE99B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9" creationId="{36E5E638-3E07-43A9-8170-E9179F11CF72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46" creationId="{E7BD8082-060F-4754-A73C-E45F926FA9AE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47" creationId="{C45039FA-36EF-4957-BCE0-2132413D774F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48" creationId="{B979757A-6B3C-47CD-8BCA-1A897D1F38C4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49" creationId="{CC78F4E8-4C41-4555-8542-9616980A259B}"/>
          </ac:grpSpMkLst>
        </pc:grpChg>
        <pc:grpChg chg="add mod">
          <ac:chgData name="LI, Zecheng [Student]" userId="d4ae3337-befb-4846-8d7b-5d3def79ade7" providerId="ADAL" clId="{603F0FEC-74B0-449D-8E1D-037009A2295A}" dt="2021-11-19T13:42:53.117" v="5349" actId="2711"/>
          <ac:grpSpMkLst>
            <pc:docMk/>
            <pc:sldMk cId="2338195592" sldId="295"/>
            <ac:grpSpMk id="150" creationId="{A9547AFD-1214-484A-9494-8C6D6AD71392}"/>
          </ac:grpSpMkLst>
        </pc:grpChg>
        <pc:cxnChg chg="add del mod">
          <ac:chgData name="LI, Zecheng [Student]" userId="d4ae3337-befb-4846-8d7b-5d3def79ade7" providerId="ADAL" clId="{603F0FEC-74B0-449D-8E1D-037009A2295A}" dt="2021-11-15T13:21:01.768" v="1089" actId="11529"/>
          <ac:cxnSpMkLst>
            <pc:docMk/>
            <pc:sldMk cId="2338195592" sldId="295"/>
            <ac:cxnSpMk id="5" creationId="{E53894AC-D112-4AFC-82D3-56D06C56BEB5}"/>
          </ac:cxnSpMkLst>
        </pc:cxnChg>
        <pc:cxnChg chg="add mod">
          <ac:chgData name="LI, Zecheng [Student]" userId="d4ae3337-befb-4846-8d7b-5d3def79ade7" providerId="ADAL" clId="{603F0FEC-74B0-449D-8E1D-037009A2295A}" dt="2021-11-19T13:42:53.117" v="5349" actId="2711"/>
          <ac:cxnSpMkLst>
            <pc:docMk/>
            <pc:sldMk cId="2338195592" sldId="295"/>
            <ac:cxnSpMk id="9" creationId="{51A913A3-943D-436C-9E45-286A4219C2F2}"/>
          </ac:cxnSpMkLst>
        </pc:cxnChg>
        <pc:cxnChg chg="add del">
          <ac:chgData name="LI, Zecheng [Student]" userId="d4ae3337-befb-4846-8d7b-5d3def79ade7" providerId="ADAL" clId="{603F0FEC-74B0-449D-8E1D-037009A2295A}" dt="2021-11-15T13:35:29.757" v="1268" actId="11529"/>
          <ac:cxnSpMkLst>
            <pc:docMk/>
            <pc:sldMk cId="2338195592" sldId="295"/>
            <ac:cxnSpMk id="21" creationId="{57E220E7-55F4-4718-928D-699746D2442B}"/>
          </ac:cxnSpMkLst>
        </pc:cxnChg>
        <pc:cxnChg chg="add del mod">
          <ac:chgData name="LI, Zecheng [Student]" userId="d4ae3337-befb-4846-8d7b-5d3def79ade7" providerId="ADAL" clId="{603F0FEC-74B0-449D-8E1D-037009A2295A}" dt="2021-11-15T13:39:15.580" v="1286" actId="11529"/>
          <ac:cxnSpMkLst>
            <pc:docMk/>
            <pc:sldMk cId="2338195592" sldId="295"/>
            <ac:cxnSpMk id="23" creationId="{496BB493-245F-45A7-BA95-CB54EFAA3631}"/>
          </ac:cxnSpMkLst>
        </pc:cxnChg>
        <pc:cxnChg chg="add del">
          <ac:chgData name="LI, Zecheng [Student]" userId="d4ae3337-befb-4846-8d7b-5d3def79ade7" providerId="ADAL" clId="{603F0FEC-74B0-449D-8E1D-037009A2295A}" dt="2021-11-15T13:39:40.531" v="1294" actId="478"/>
          <ac:cxnSpMkLst>
            <pc:docMk/>
            <pc:sldMk cId="2338195592" sldId="295"/>
            <ac:cxnSpMk id="25" creationId="{D574CEA4-6F4A-4245-A6AD-4A4024DBC274}"/>
          </ac:cxnSpMkLst>
        </pc:cxnChg>
        <pc:cxnChg chg="add del mod">
          <ac:chgData name="LI, Zecheng [Student]" userId="d4ae3337-befb-4846-8d7b-5d3def79ade7" providerId="ADAL" clId="{603F0FEC-74B0-449D-8E1D-037009A2295A}" dt="2021-11-15T13:39:40.147" v="1293" actId="478"/>
          <ac:cxnSpMkLst>
            <pc:docMk/>
            <pc:sldMk cId="2338195592" sldId="295"/>
            <ac:cxnSpMk id="27" creationId="{3CCBBA71-BD27-4CCF-8696-88EC738A9F25}"/>
          </ac:cxnSpMkLst>
        </pc:cxnChg>
        <pc:cxnChg chg="add del mod">
          <ac:chgData name="LI, Zecheng [Student]" userId="d4ae3337-befb-4846-8d7b-5d3def79ade7" providerId="ADAL" clId="{603F0FEC-74B0-449D-8E1D-037009A2295A}" dt="2021-11-15T13:41:24.458" v="1309" actId="478"/>
          <ac:cxnSpMkLst>
            <pc:docMk/>
            <pc:sldMk cId="2338195592" sldId="295"/>
            <ac:cxnSpMk id="31" creationId="{B54A092E-95B0-4CC8-AC5F-8ABF136C06A3}"/>
          </ac:cxnSpMkLst>
        </pc:cxnChg>
        <pc:cxnChg chg="add mod">
          <ac:chgData name="LI, Zecheng [Student]" userId="d4ae3337-befb-4846-8d7b-5d3def79ade7" providerId="ADAL" clId="{603F0FEC-74B0-449D-8E1D-037009A2295A}" dt="2021-11-19T13:42:53.117" v="5349" actId="2711"/>
          <ac:cxnSpMkLst>
            <pc:docMk/>
            <pc:sldMk cId="2338195592" sldId="295"/>
            <ac:cxnSpMk id="72" creationId="{7F8E5EE9-6760-4C3C-9DFF-A82852146F7F}"/>
          </ac:cxnSpMkLst>
        </pc:cxnChg>
        <pc:cxnChg chg="add del mod">
          <ac:chgData name="LI, Zecheng [Student]" userId="d4ae3337-befb-4846-8d7b-5d3def79ade7" providerId="ADAL" clId="{603F0FEC-74B0-449D-8E1D-037009A2295A}" dt="2021-11-15T13:26:16.324" v="1181" actId="478"/>
          <ac:cxnSpMkLst>
            <pc:docMk/>
            <pc:sldMk cId="2338195592" sldId="295"/>
            <ac:cxnSpMk id="89" creationId="{BF72AB10-1821-4F3D-B371-44DB4DE2CCB6}"/>
          </ac:cxnSpMkLst>
        </pc:cxnChg>
        <pc:cxnChg chg="add mod">
          <ac:chgData name="LI, Zecheng [Student]" userId="d4ae3337-befb-4846-8d7b-5d3def79ade7" providerId="ADAL" clId="{603F0FEC-74B0-449D-8E1D-037009A2295A}" dt="2021-11-19T13:42:53.117" v="5349" actId="2711"/>
          <ac:cxnSpMkLst>
            <pc:docMk/>
            <pc:sldMk cId="2338195592" sldId="295"/>
            <ac:cxnSpMk id="144" creationId="{6B76D33C-8982-4E30-968D-B25EDEBB995A}"/>
          </ac:cxnSpMkLst>
        </pc:cxnChg>
      </pc:sldChg>
      <pc:sldChg chg="modSp add del mod">
        <pc:chgData name="LI, Zecheng [Student]" userId="d4ae3337-befb-4846-8d7b-5d3def79ade7" providerId="ADAL" clId="{603F0FEC-74B0-449D-8E1D-037009A2295A}" dt="2021-11-15T14:02:43.048" v="1841" actId="2696"/>
        <pc:sldMkLst>
          <pc:docMk/>
          <pc:sldMk cId="1067425453" sldId="296"/>
        </pc:sldMkLst>
        <pc:spChg chg="mod">
          <ac:chgData name="LI, Zecheng [Student]" userId="d4ae3337-befb-4846-8d7b-5d3def79ade7" providerId="ADAL" clId="{603F0FEC-74B0-449D-8E1D-037009A2295A}" dt="2021-11-15T14:02:41.589" v="1840" actId="20577"/>
          <ac:spMkLst>
            <pc:docMk/>
            <pc:sldMk cId="1067425453" sldId="296"/>
            <ac:spMk id="2" creationId="{B623197D-1E6C-403A-95C1-3BC7EA28A467}"/>
          </ac:spMkLst>
        </pc:spChg>
      </pc:sldChg>
      <pc:sldChg chg="add del">
        <pc:chgData name="LI, Zecheng [Student]" userId="d4ae3337-befb-4846-8d7b-5d3def79ade7" providerId="ADAL" clId="{603F0FEC-74B0-449D-8E1D-037009A2295A}" dt="2021-11-15T14:02:34.006" v="1832"/>
        <pc:sldMkLst>
          <pc:docMk/>
          <pc:sldMk cId="1585366242" sldId="296"/>
        </pc:sldMkLst>
      </pc:sldChg>
      <pc:sldChg chg="add del">
        <pc:chgData name="LI, Zecheng [Student]" userId="d4ae3337-befb-4846-8d7b-5d3def79ade7" providerId="ADAL" clId="{603F0FEC-74B0-449D-8E1D-037009A2295A}" dt="2021-11-19T15:26:56.152" v="8318" actId="47"/>
        <pc:sldMkLst>
          <pc:docMk/>
          <pc:sldMk cId="3549547253" sldId="296"/>
        </pc:sldMkLst>
      </pc:sldChg>
      <pc:sldChg chg="addSp delSp modSp new del mod ord">
        <pc:chgData name="LI, Zecheng [Student]" userId="d4ae3337-befb-4846-8d7b-5d3def79ade7" providerId="ADAL" clId="{603F0FEC-74B0-449D-8E1D-037009A2295A}" dt="2021-11-15T14:20:14.617" v="2214" actId="47"/>
        <pc:sldMkLst>
          <pc:docMk/>
          <pc:sldMk cId="1587566940" sldId="297"/>
        </pc:sldMkLst>
        <pc:spChg chg="del">
          <ac:chgData name="LI, Zecheng [Student]" userId="d4ae3337-befb-4846-8d7b-5d3def79ade7" providerId="ADAL" clId="{603F0FEC-74B0-449D-8E1D-037009A2295A}" dt="2021-11-15T14:16:05.377" v="2106" actId="478"/>
          <ac:spMkLst>
            <pc:docMk/>
            <pc:sldMk cId="1587566940" sldId="297"/>
            <ac:spMk id="2" creationId="{F0008446-F7D8-4A89-9AE4-4148679896B4}"/>
          </ac:spMkLst>
        </pc:spChg>
        <pc:spChg chg="del">
          <ac:chgData name="LI, Zecheng [Student]" userId="d4ae3337-befb-4846-8d7b-5d3def79ade7" providerId="ADAL" clId="{603F0FEC-74B0-449D-8E1D-037009A2295A}" dt="2021-11-15T14:16:05.189" v="2105" actId="478"/>
          <ac:spMkLst>
            <pc:docMk/>
            <pc:sldMk cId="1587566940" sldId="297"/>
            <ac:spMk id="3" creationId="{FD13D831-51BC-4CAE-BD6E-905499D61082}"/>
          </ac:spMkLst>
        </pc:spChg>
        <pc:grpChg chg="add mod">
          <ac:chgData name="LI, Zecheng [Student]" userId="d4ae3337-befb-4846-8d7b-5d3def79ade7" providerId="ADAL" clId="{603F0FEC-74B0-449D-8E1D-037009A2295A}" dt="2021-11-15T14:16:03.756" v="2104" actId="1076"/>
          <ac:grpSpMkLst>
            <pc:docMk/>
            <pc:sldMk cId="1587566940" sldId="297"/>
            <ac:grpSpMk id="4" creationId="{4D6CCD6C-D0F7-4F6C-BBC3-B41C536307DD}"/>
          </ac:grpSpMkLst>
        </pc:grpChg>
        <pc:grpChg chg="add del mod">
          <ac:chgData name="LI, Zecheng [Student]" userId="d4ae3337-befb-4846-8d7b-5d3def79ade7" providerId="ADAL" clId="{603F0FEC-74B0-449D-8E1D-037009A2295A}" dt="2021-11-15T14:17:02.590" v="2124" actId="478"/>
          <ac:grpSpMkLst>
            <pc:docMk/>
            <pc:sldMk cId="1587566940" sldId="297"/>
            <ac:grpSpMk id="7" creationId="{D049DB86-04BE-4D3A-957C-A742723051B7}"/>
          </ac:grpSpMkLst>
        </pc:grpChg>
        <pc:grpChg chg="add del mod">
          <ac:chgData name="LI, Zecheng [Student]" userId="d4ae3337-befb-4846-8d7b-5d3def79ade7" providerId="ADAL" clId="{603F0FEC-74B0-449D-8E1D-037009A2295A}" dt="2021-11-15T14:17:02.125" v="2123" actId="478"/>
          <ac:grpSpMkLst>
            <pc:docMk/>
            <pc:sldMk cId="1587566940" sldId="297"/>
            <ac:grpSpMk id="10" creationId="{B81B3059-7673-459D-8F58-1733AD90BD57}"/>
          </ac:grpSpMkLst>
        </pc:grpChg>
        <pc:grpChg chg="add mod">
          <ac:chgData name="LI, Zecheng [Student]" userId="d4ae3337-befb-4846-8d7b-5d3def79ade7" providerId="ADAL" clId="{603F0FEC-74B0-449D-8E1D-037009A2295A}" dt="2021-11-15T14:16:23.513" v="2112" actId="1076"/>
          <ac:grpSpMkLst>
            <pc:docMk/>
            <pc:sldMk cId="1587566940" sldId="297"/>
            <ac:grpSpMk id="13" creationId="{EA79AB36-23E3-4BAE-8FAD-90FF3FC0A174}"/>
          </ac:grpSpMkLst>
        </pc:grpChg>
        <pc:grpChg chg="add mod">
          <ac:chgData name="LI, Zecheng [Student]" userId="d4ae3337-befb-4846-8d7b-5d3def79ade7" providerId="ADAL" clId="{603F0FEC-74B0-449D-8E1D-037009A2295A}" dt="2021-11-15T14:16:29.091" v="2114" actId="1076"/>
          <ac:grpSpMkLst>
            <pc:docMk/>
            <pc:sldMk cId="1587566940" sldId="297"/>
            <ac:grpSpMk id="16" creationId="{E7AB2B28-6703-48EB-8821-B41665778B73}"/>
          </ac:grpSpMkLst>
        </pc:grpChg>
        <pc:grpChg chg="add mod">
          <ac:chgData name="LI, Zecheng [Student]" userId="d4ae3337-befb-4846-8d7b-5d3def79ade7" providerId="ADAL" clId="{603F0FEC-74B0-449D-8E1D-037009A2295A}" dt="2021-11-15T14:16:36.770" v="2116" actId="1076"/>
          <ac:grpSpMkLst>
            <pc:docMk/>
            <pc:sldMk cId="1587566940" sldId="297"/>
            <ac:grpSpMk id="19" creationId="{567DDD82-D5BF-40EA-89B8-9CDAEF7C8479}"/>
          </ac:grpSpMkLst>
        </pc:grpChg>
        <pc:grpChg chg="add mod">
          <ac:chgData name="LI, Zecheng [Student]" userId="d4ae3337-befb-4846-8d7b-5d3def79ade7" providerId="ADAL" clId="{603F0FEC-74B0-449D-8E1D-037009A2295A}" dt="2021-11-15T14:16:45.751" v="2118" actId="1076"/>
          <ac:grpSpMkLst>
            <pc:docMk/>
            <pc:sldMk cId="1587566940" sldId="297"/>
            <ac:grpSpMk id="22" creationId="{87F66EE9-958A-4EC3-8CB2-D9C9EDF2C0F7}"/>
          </ac:grpSpMkLst>
        </pc:grpChg>
        <pc:grpChg chg="add mod">
          <ac:chgData name="LI, Zecheng [Student]" userId="d4ae3337-befb-4846-8d7b-5d3def79ade7" providerId="ADAL" clId="{603F0FEC-74B0-449D-8E1D-037009A2295A}" dt="2021-11-15T14:16:55.932" v="2120" actId="1076"/>
          <ac:grpSpMkLst>
            <pc:docMk/>
            <pc:sldMk cId="1587566940" sldId="297"/>
            <ac:grpSpMk id="25" creationId="{EB433E8A-29AB-4EAF-9854-9F6420CF4BBD}"/>
          </ac:grpSpMkLst>
        </pc:grpChg>
        <pc:picChg chg="mod">
          <ac:chgData name="LI, Zecheng [Student]" userId="d4ae3337-befb-4846-8d7b-5d3def79ade7" providerId="ADAL" clId="{603F0FEC-74B0-449D-8E1D-037009A2295A}" dt="2021-11-15T14:16:02.623" v="2103"/>
          <ac:picMkLst>
            <pc:docMk/>
            <pc:sldMk cId="1587566940" sldId="297"/>
            <ac:picMk id="5" creationId="{24551D6C-E0B1-47D9-8977-D0BFAD8488A1}"/>
          </ac:picMkLst>
        </pc:picChg>
        <pc:picChg chg="mod">
          <ac:chgData name="LI, Zecheng [Student]" userId="d4ae3337-befb-4846-8d7b-5d3def79ade7" providerId="ADAL" clId="{603F0FEC-74B0-449D-8E1D-037009A2295A}" dt="2021-11-15T14:16:02.623" v="2103"/>
          <ac:picMkLst>
            <pc:docMk/>
            <pc:sldMk cId="1587566940" sldId="297"/>
            <ac:picMk id="6" creationId="{27C19259-A294-4A0F-8BC0-F848C338FC3A}"/>
          </ac:picMkLst>
        </pc:picChg>
        <pc:picChg chg="mod">
          <ac:chgData name="LI, Zecheng [Student]" userId="d4ae3337-befb-4846-8d7b-5d3def79ade7" providerId="ADAL" clId="{603F0FEC-74B0-449D-8E1D-037009A2295A}" dt="2021-11-15T14:16:02.623" v="2103"/>
          <ac:picMkLst>
            <pc:docMk/>
            <pc:sldMk cId="1587566940" sldId="297"/>
            <ac:picMk id="8" creationId="{8CB0C592-25FF-4462-B303-E796FCF4B025}"/>
          </ac:picMkLst>
        </pc:picChg>
        <pc:picChg chg="mod">
          <ac:chgData name="LI, Zecheng [Student]" userId="d4ae3337-befb-4846-8d7b-5d3def79ade7" providerId="ADAL" clId="{603F0FEC-74B0-449D-8E1D-037009A2295A}" dt="2021-11-15T14:16:02.623" v="2103"/>
          <ac:picMkLst>
            <pc:docMk/>
            <pc:sldMk cId="1587566940" sldId="297"/>
            <ac:picMk id="9" creationId="{CBB16621-F363-4D56-AD20-8256955D2F16}"/>
          </ac:picMkLst>
        </pc:picChg>
        <pc:picChg chg="mod">
          <ac:chgData name="LI, Zecheng [Student]" userId="d4ae3337-befb-4846-8d7b-5d3def79ade7" providerId="ADAL" clId="{603F0FEC-74B0-449D-8E1D-037009A2295A}" dt="2021-11-15T14:16:02.623" v="2103"/>
          <ac:picMkLst>
            <pc:docMk/>
            <pc:sldMk cId="1587566940" sldId="297"/>
            <ac:picMk id="11" creationId="{9257A2FC-F0FA-4C29-9197-909E87B5DDA2}"/>
          </ac:picMkLst>
        </pc:picChg>
        <pc:picChg chg="mod">
          <ac:chgData name="LI, Zecheng [Student]" userId="d4ae3337-befb-4846-8d7b-5d3def79ade7" providerId="ADAL" clId="{603F0FEC-74B0-449D-8E1D-037009A2295A}" dt="2021-11-15T14:16:02.623" v="2103"/>
          <ac:picMkLst>
            <pc:docMk/>
            <pc:sldMk cId="1587566940" sldId="297"/>
            <ac:picMk id="12" creationId="{98A81701-3850-4648-93EF-46D8CF104EAF}"/>
          </ac:picMkLst>
        </pc:picChg>
        <pc:picChg chg="mod">
          <ac:chgData name="LI, Zecheng [Student]" userId="d4ae3337-befb-4846-8d7b-5d3def79ade7" providerId="ADAL" clId="{603F0FEC-74B0-449D-8E1D-037009A2295A}" dt="2021-11-15T14:16:15.432" v="2111"/>
          <ac:picMkLst>
            <pc:docMk/>
            <pc:sldMk cId="1587566940" sldId="297"/>
            <ac:picMk id="14" creationId="{A02E2805-EC9F-4ED7-9E17-2DD49708A2B6}"/>
          </ac:picMkLst>
        </pc:picChg>
        <pc:picChg chg="mod">
          <ac:chgData name="LI, Zecheng [Student]" userId="d4ae3337-befb-4846-8d7b-5d3def79ade7" providerId="ADAL" clId="{603F0FEC-74B0-449D-8E1D-037009A2295A}" dt="2021-11-15T14:16:15.432" v="2111"/>
          <ac:picMkLst>
            <pc:docMk/>
            <pc:sldMk cId="1587566940" sldId="297"/>
            <ac:picMk id="15" creationId="{D7A5C609-E592-4E6D-B2D6-80CA93421FC5}"/>
          </ac:picMkLst>
        </pc:picChg>
        <pc:picChg chg="mod">
          <ac:chgData name="LI, Zecheng [Student]" userId="d4ae3337-befb-4846-8d7b-5d3def79ade7" providerId="ADAL" clId="{603F0FEC-74B0-449D-8E1D-037009A2295A}" dt="2021-11-15T14:16:24.503" v="2113"/>
          <ac:picMkLst>
            <pc:docMk/>
            <pc:sldMk cId="1587566940" sldId="297"/>
            <ac:picMk id="17" creationId="{F92D43A6-5852-4378-B60C-00EDCDA335A0}"/>
          </ac:picMkLst>
        </pc:picChg>
        <pc:picChg chg="mod">
          <ac:chgData name="LI, Zecheng [Student]" userId="d4ae3337-befb-4846-8d7b-5d3def79ade7" providerId="ADAL" clId="{603F0FEC-74B0-449D-8E1D-037009A2295A}" dt="2021-11-15T14:16:24.503" v="2113"/>
          <ac:picMkLst>
            <pc:docMk/>
            <pc:sldMk cId="1587566940" sldId="297"/>
            <ac:picMk id="18" creationId="{177D8344-C128-4165-8D24-1408E45B8910}"/>
          </ac:picMkLst>
        </pc:picChg>
        <pc:picChg chg="mod">
          <ac:chgData name="LI, Zecheng [Student]" userId="d4ae3337-befb-4846-8d7b-5d3def79ade7" providerId="ADAL" clId="{603F0FEC-74B0-449D-8E1D-037009A2295A}" dt="2021-11-15T14:16:32.554" v="2115"/>
          <ac:picMkLst>
            <pc:docMk/>
            <pc:sldMk cId="1587566940" sldId="297"/>
            <ac:picMk id="20" creationId="{9D9C8EBB-8B9B-4D74-BF61-7C7E0B4EA789}"/>
          </ac:picMkLst>
        </pc:picChg>
        <pc:picChg chg="mod">
          <ac:chgData name="LI, Zecheng [Student]" userId="d4ae3337-befb-4846-8d7b-5d3def79ade7" providerId="ADAL" clId="{603F0FEC-74B0-449D-8E1D-037009A2295A}" dt="2021-11-15T14:16:32.554" v="2115"/>
          <ac:picMkLst>
            <pc:docMk/>
            <pc:sldMk cId="1587566940" sldId="297"/>
            <ac:picMk id="21" creationId="{DAC469F6-4124-4C11-A1F7-D6DAE218EECF}"/>
          </ac:picMkLst>
        </pc:picChg>
        <pc:picChg chg="mod">
          <ac:chgData name="LI, Zecheng [Student]" userId="d4ae3337-befb-4846-8d7b-5d3def79ade7" providerId="ADAL" clId="{603F0FEC-74B0-449D-8E1D-037009A2295A}" dt="2021-11-15T14:16:37.431" v="2117"/>
          <ac:picMkLst>
            <pc:docMk/>
            <pc:sldMk cId="1587566940" sldId="297"/>
            <ac:picMk id="23" creationId="{0091A2FC-F431-4920-A5B2-F741E74F256E}"/>
          </ac:picMkLst>
        </pc:picChg>
        <pc:picChg chg="mod">
          <ac:chgData name="LI, Zecheng [Student]" userId="d4ae3337-befb-4846-8d7b-5d3def79ade7" providerId="ADAL" clId="{603F0FEC-74B0-449D-8E1D-037009A2295A}" dt="2021-11-15T14:16:37.431" v="2117"/>
          <ac:picMkLst>
            <pc:docMk/>
            <pc:sldMk cId="1587566940" sldId="297"/>
            <ac:picMk id="24" creationId="{4D69020E-60F9-4A32-8E81-A51C33C3913B}"/>
          </ac:picMkLst>
        </pc:picChg>
        <pc:picChg chg="mod">
          <ac:chgData name="LI, Zecheng [Student]" userId="d4ae3337-befb-4846-8d7b-5d3def79ade7" providerId="ADAL" clId="{603F0FEC-74B0-449D-8E1D-037009A2295A}" dt="2021-11-15T14:16:46.439" v="2119"/>
          <ac:picMkLst>
            <pc:docMk/>
            <pc:sldMk cId="1587566940" sldId="297"/>
            <ac:picMk id="26" creationId="{B88A17F1-66BE-43CE-A1FD-09E435584F83}"/>
          </ac:picMkLst>
        </pc:picChg>
        <pc:picChg chg="mod">
          <ac:chgData name="LI, Zecheng [Student]" userId="d4ae3337-befb-4846-8d7b-5d3def79ade7" providerId="ADAL" clId="{603F0FEC-74B0-449D-8E1D-037009A2295A}" dt="2021-11-15T14:16:46.439" v="2119"/>
          <ac:picMkLst>
            <pc:docMk/>
            <pc:sldMk cId="1587566940" sldId="297"/>
            <ac:picMk id="27" creationId="{8DD3D55B-0AF6-4928-BF62-C76018BB983C}"/>
          </ac:picMkLst>
        </pc:picChg>
      </pc:sldChg>
      <pc:sldChg chg="addSp delSp modSp new mod modAnim">
        <pc:chgData name="LI, Zecheng [Student]" userId="d4ae3337-befb-4846-8d7b-5d3def79ade7" providerId="ADAL" clId="{603F0FEC-74B0-449D-8E1D-037009A2295A}" dt="2021-11-19T14:23:03.264" v="6544"/>
        <pc:sldMkLst>
          <pc:docMk/>
          <pc:sldMk cId="4114845853" sldId="297"/>
        </pc:sldMkLst>
        <pc:spChg chg="mod">
          <ac:chgData name="LI, Zecheng [Student]" userId="d4ae3337-befb-4846-8d7b-5d3def79ade7" providerId="ADAL" clId="{603F0FEC-74B0-449D-8E1D-037009A2295A}" dt="2021-11-19T14:22:49.503" v="6543" actId="20577"/>
          <ac:spMkLst>
            <pc:docMk/>
            <pc:sldMk cId="4114845853" sldId="297"/>
            <ac:spMk id="3" creationId="{B70E42F3-6445-4B6A-96FA-216170289948}"/>
          </ac:spMkLst>
        </pc:spChg>
        <pc:spChg chg="add del mod">
          <ac:chgData name="LI, Zecheng [Student]" userId="d4ae3337-befb-4846-8d7b-5d3def79ade7" providerId="ADAL" clId="{603F0FEC-74B0-449D-8E1D-037009A2295A}" dt="2021-11-19T11:47:26.765" v="2987" actId="478"/>
          <ac:spMkLst>
            <pc:docMk/>
            <pc:sldMk cId="4114845853" sldId="297"/>
            <ac:spMk id="4" creationId="{8B521B7F-9581-49EC-AF01-93600D6DA0DE}"/>
          </ac:spMkLst>
        </pc:spChg>
        <pc:spChg chg="add del mod">
          <ac:chgData name="LI, Zecheng [Student]" userId="d4ae3337-befb-4846-8d7b-5d3def79ade7" providerId="ADAL" clId="{603F0FEC-74B0-449D-8E1D-037009A2295A}" dt="2021-11-19T11:47:45.530" v="2996" actId="478"/>
          <ac:spMkLst>
            <pc:docMk/>
            <pc:sldMk cId="4114845853" sldId="297"/>
            <ac:spMk id="5" creationId="{0D6117A5-8CF7-44D2-B3B1-ACCC8551271E}"/>
          </ac:spMkLst>
        </pc:spChg>
        <pc:spChg chg="add del mod">
          <ac:chgData name="LI, Zecheng [Student]" userId="d4ae3337-befb-4846-8d7b-5d3def79ade7" providerId="ADAL" clId="{603F0FEC-74B0-449D-8E1D-037009A2295A}" dt="2021-11-19T11:47:41.901" v="2993" actId="478"/>
          <ac:spMkLst>
            <pc:docMk/>
            <pc:sldMk cId="4114845853" sldId="297"/>
            <ac:spMk id="6" creationId="{B8C536EE-C947-4358-8424-45B3484DB25A}"/>
          </ac:spMkLst>
        </pc:spChg>
        <pc:spChg chg="add del mod">
          <ac:chgData name="LI, Zecheng [Student]" userId="d4ae3337-befb-4846-8d7b-5d3def79ade7" providerId="ADAL" clId="{603F0FEC-74B0-449D-8E1D-037009A2295A}" dt="2021-11-19T11:47:43.082" v="2994" actId="478"/>
          <ac:spMkLst>
            <pc:docMk/>
            <pc:sldMk cId="4114845853" sldId="297"/>
            <ac:spMk id="7" creationId="{984D3750-A0B1-4717-B6F7-16E33C35FF8E}"/>
          </ac:spMkLst>
        </pc:spChg>
        <pc:spChg chg="add del mod">
          <ac:chgData name="LI, Zecheng [Student]" userId="d4ae3337-befb-4846-8d7b-5d3def79ade7" providerId="ADAL" clId="{603F0FEC-74B0-449D-8E1D-037009A2295A}" dt="2021-11-19T11:43:12.685" v="2969" actId="478"/>
          <ac:spMkLst>
            <pc:docMk/>
            <pc:sldMk cId="4114845853" sldId="297"/>
            <ac:spMk id="8" creationId="{969B782D-D920-4DB6-9BFD-BA7378E9E7BE}"/>
          </ac:spMkLst>
        </pc:spChg>
        <pc:spChg chg="add mod">
          <ac:chgData name="LI, Zecheng [Student]" userId="d4ae3337-befb-4846-8d7b-5d3def79ade7" providerId="ADAL" clId="{603F0FEC-74B0-449D-8E1D-037009A2295A}" dt="2021-11-19T11:45:57.456" v="2976" actId="164"/>
          <ac:spMkLst>
            <pc:docMk/>
            <pc:sldMk cId="4114845853" sldId="297"/>
            <ac:spMk id="9" creationId="{E2C9FBCF-31CF-4E5E-885E-91BE5D9410C8}"/>
          </ac:spMkLst>
        </pc:spChg>
        <pc:spChg chg="add mod">
          <ac:chgData name="LI, Zecheng [Student]" userId="d4ae3337-befb-4846-8d7b-5d3def79ade7" providerId="ADAL" clId="{603F0FEC-74B0-449D-8E1D-037009A2295A}" dt="2021-11-19T11:45:57.456" v="2976" actId="164"/>
          <ac:spMkLst>
            <pc:docMk/>
            <pc:sldMk cId="4114845853" sldId="297"/>
            <ac:spMk id="10" creationId="{9D31C434-3A4E-43A7-A72C-951DB2D25ED7}"/>
          </ac:spMkLst>
        </pc:spChg>
        <pc:spChg chg="add mod topLvl">
          <ac:chgData name="LI, Zecheng [Student]" userId="d4ae3337-befb-4846-8d7b-5d3def79ade7" providerId="ADAL" clId="{603F0FEC-74B0-449D-8E1D-037009A2295A}" dt="2021-11-19T14:14:26.211" v="6479" actId="2085"/>
          <ac:spMkLst>
            <pc:docMk/>
            <pc:sldMk cId="4114845853" sldId="297"/>
            <ac:spMk id="12" creationId="{A9752E2B-B645-44A4-9340-A0CBB99EE156}"/>
          </ac:spMkLst>
        </pc:spChg>
        <pc:spChg chg="add mod topLvl">
          <ac:chgData name="LI, Zecheng [Student]" userId="d4ae3337-befb-4846-8d7b-5d3def79ade7" providerId="ADAL" clId="{603F0FEC-74B0-449D-8E1D-037009A2295A}" dt="2021-11-19T14:14:26.211" v="6479" actId="2085"/>
          <ac:spMkLst>
            <pc:docMk/>
            <pc:sldMk cId="4114845853" sldId="297"/>
            <ac:spMk id="13" creationId="{60CB94E3-51CA-4221-8909-8EB9DCB5D743}"/>
          </ac:spMkLst>
        </pc:spChg>
        <pc:spChg chg="mod topLvl">
          <ac:chgData name="LI, Zecheng [Student]" userId="d4ae3337-befb-4846-8d7b-5d3def79ade7" providerId="ADAL" clId="{603F0FEC-74B0-449D-8E1D-037009A2295A}" dt="2021-11-19T11:48:04.064" v="3000" actId="164"/>
          <ac:spMkLst>
            <pc:docMk/>
            <pc:sldMk cId="4114845853" sldId="297"/>
            <ac:spMk id="16" creationId="{523DE744-BAE9-43DF-A999-E599E0933044}"/>
          </ac:spMkLst>
        </pc:spChg>
        <pc:spChg chg="mod topLvl">
          <ac:chgData name="LI, Zecheng [Student]" userId="d4ae3337-befb-4846-8d7b-5d3def79ade7" providerId="ADAL" clId="{603F0FEC-74B0-449D-8E1D-037009A2295A}" dt="2021-11-19T11:48:04.064" v="3000" actId="164"/>
          <ac:spMkLst>
            <pc:docMk/>
            <pc:sldMk cId="4114845853" sldId="297"/>
            <ac:spMk id="17" creationId="{6CC8DAFE-B974-498D-855F-65F19567EBD2}"/>
          </ac:spMkLst>
        </pc:spChg>
        <pc:spChg chg="add mod topLvl">
          <ac:chgData name="LI, Zecheng [Student]" userId="d4ae3337-befb-4846-8d7b-5d3def79ade7" providerId="ADAL" clId="{603F0FEC-74B0-449D-8E1D-037009A2295A}" dt="2021-11-19T14:14:26.211" v="6479" actId="2085"/>
          <ac:spMkLst>
            <pc:docMk/>
            <pc:sldMk cId="4114845853" sldId="297"/>
            <ac:spMk id="19" creationId="{73CF0DAE-6B30-4D3F-92C5-2417826EA17C}"/>
          </ac:spMkLst>
        </pc:spChg>
        <pc:spChg chg="add mod topLvl">
          <ac:chgData name="LI, Zecheng [Student]" userId="d4ae3337-befb-4846-8d7b-5d3def79ade7" providerId="ADAL" clId="{603F0FEC-74B0-449D-8E1D-037009A2295A}" dt="2021-11-19T14:14:26.211" v="6479" actId="2085"/>
          <ac:spMkLst>
            <pc:docMk/>
            <pc:sldMk cId="4114845853" sldId="297"/>
            <ac:spMk id="20" creationId="{E2A9E22A-87F0-4A38-A3D6-EB164231FD96}"/>
          </ac:spMkLst>
        </pc:spChg>
        <pc:spChg chg="add mod">
          <ac:chgData name="LI, Zecheng [Student]" userId="d4ae3337-befb-4846-8d7b-5d3def79ade7" providerId="ADAL" clId="{603F0FEC-74B0-449D-8E1D-037009A2295A}" dt="2021-11-19T11:54:10.670" v="3150" actId="20577"/>
          <ac:spMkLst>
            <pc:docMk/>
            <pc:sldMk cId="4114845853" sldId="297"/>
            <ac:spMk id="23" creationId="{CEC9E91E-8C56-4CA4-B59D-824B8530641D}"/>
          </ac:spMkLst>
        </pc:spChg>
        <pc:spChg chg="add mod">
          <ac:chgData name="LI, Zecheng [Student]" userId="d4ae3337-befb-4846-8d7b-5d3def79ade7" providerId="ADAL" clId="{603F0FEC-74B0-449D-8E1D-037009A2295A}" dt="2021-11-19T11:54:06.285" v="3148" actId="20577"/>
          <ac:spMkLst>
            <pc:docMk/>
            <pc:sldMk cId="4114845853" sldId="297"/>
            <ac:spMk id="24" creationId="{F964749D-11EA-403E-BB5D-05135CD1053F}"/>
          </ac:spMkLst>
        </pc:spChg>
        <pc:spChg chg="add mod">
          <ac:chgData name="LI, Zecheng [Student]" userId="d4ae3337-befb-4846-8d7b-5d3def79ade7" providerId="ADAL" clId="{603F0FEC-74B0-449D-8E1D-037009A2295A}" dt="2021-11-19T11:53:44.694" v="3142" actId="1076"/>
          <ac:spMkLst>
            <pc:docMk/>
            <pc:sldMk cId="4114845853" sldId="297"/>
            <ac:spMk id="25" creationId="{2967C857-4A84-470B-8876-8D941EC03DD3}"/>
          </ac:spMkLst>
        </pc:spChg>
        <pc:spChg chg="add mod">
          <ac:chgData name="LI, Zecheng [Student]" userId="d4ae3337-befb-4846-8d7b-5d3def79ade7" providerId="ADAL" clId="{603F0FEC-74B0-449D-8E1D-037009A2295A}" dt="2021-11-19T11:54:14.607" v="3152" actId="20577"/>
          <ac:spMkLst>
            <pc:docMk/>
            <pc:sldMk cId="4114845853" sldId="297"/>
            <ac:spMk id="26" creationId="{C80FF218-9AA0-4F42-9965-7656CD59D265}"/>
          </ac:spMkLst>
        </pc:spChg>
        <pc:spChg chg="add mod">
          <ac:chgData name="LI, Zecheng [Student]" userId="d4ae3337-befb-4846-8d7b-5d3def79ade7" providerId="ADAL" clId="{603F0FEC-74B0-449D-8E1D-037009A2295A}" dt="2021-11-19T12:00:23.133" v="3187" actId="1076"/>
          <ac:spMkLst>
            <pc:docMk/>
            <pc:sldMk cId="4114845853" sldId="297"/>
            <ac:spMk id="27" creationId="{49414186-4F44-4CB8-9391-E5BFA42BBA71}"/>
          </ac:spMkLst>
        </pc:spChg>
        <pc:spChg chg="add mod">
          <ac:chgData name="LI, Zecheng [Student]" userId="d4ae3337-befb-4846-8d7b-5d3def79ade7" providerId="ADAL" clId="{603F0FEC-74B0-449D-8E1D-037009A2295A}" dt="2021-11-19T12:01:28.055" v="3199" actId="1076"/>
          <ac:spMkLst>
            <pc:docMk/>
            <pc:sldMk cId="4114845853" sldId="297"/>
            <ac:spMk id="28" creationId="{B2EB2C08-A5E3-426E-B433-63D76AF18B5D}"/>
          </ac:spMkLst>
        </pc:spChg>
        <pc:grpChg chg="add del mod">
          <ac:chgData name="LI, Zecheng [Student]" userId="d4ae3337-befb-4846-8d7b-5d3def79ade7" providerId="ADAL" clId="{603F0FEC-74B0-449D-8E1D-037009A2295A}" dt="2021-11-19T11:47:44.377" v="2995" actId="478"/>
          <ac:grpSpMkLst>
            <pc:docMk/>
            <pc:sldMk cId="4114845853" sldId="297"/>
            <ac:grpSpMk id="11" creationId="{8E01221D-E7B8-4175-B972-66C6873B0694}"/>
          </ac:grpSpMkLst>
        </pc:grpChg>
        <pc:grpChg chg="add del mod topLvl">
          <ac:chgData name="LI, Zecheng [Student]" userId="d4ae3337-befb-4846-8d7b-5d3def79ade7" providerId="ADAL" clId="{603F0FEC-74B0-449D-8E1D-037009A2295A}" dt="2021-11-19T11:48:50.849" v="3016" actId="165"/>
          <ac:grpSpMkLst>
            <pc:docMk/>
            <pc:sldMk cId="4114845853" sldId="297"/>
            <ac:grpSpMk id="14" creationId="{45A9617D-AB20-428A-8997-FF1073A0EB73}"/>
          </ac:grpSpMkLst>
        </pc:grpChg>
        <pc:grpChg chg="add del mod">
          <ac:chgData name="LI, Zecheng [Student]" userId="d4ae3337-befb-4846-8d7b-5d3def79ade7" providerId="ADAL" clId="{603F0FEC-74B0-449D-8E1D-037009A2295A}" dt="2021-11-19T11:47:57.115" v="2999" actId="165"/>
          <ac:grpSpMkLst>
            <pc:docMk/>
            <pc:sldMk cId="4114845853" sldId="297"/>
            <ac:grpSpMk id="15" creationId="{A18647EB-4E2D-4019-898B-98EDD9F3EA0D}"/>
          </ac:grpSpMkLst>
        </pc:grpChg>
        <pc:grpChg chg="add del mod">
          <ac:chgData name="LI, Zecheng [Student]" userId="d4ae3337-befb-4846-8d7b-5d3def79ade7" providerId="ADAL" clId="{603F0FEC-74B0-449D-8E1D-037009A2295A}" dt="2021-11-19T11:48:23.341" v="3006" actId="478"/>
          <ac:grpSpMkLst>
            <pc:docMk/>
            <pc:sldMk cId="4114845853" sldId="297"/>
            <ac:grpSpMk id="18" creationId="{83BCFF95-5723-4DBF-949E-210A45DDFDDF}"/>
          </ac:grpSpMkLst>
        </pc:grpChg>
        <pc:grpChg chg="add del mod">
          <ac:chgData name="LI, Zecheng [Student]" userId="d4ae3337-befb-4846-8d7b-5d3def79ade7" providerId="ADAL" clId="{603F0FEC-74B0-449D-8E1D-037009A2295A}" dt="2021-11-19T11:48:48.226" v="3015" actId="165"/>
          <ac:grpSpMkLst>
            <pc:docMk/>
            <pc:sldMk cId="4114845853" sldId="297"/>
            <ac:grpSpMk id="21" creationId="{B50A686B-D1C3-488E-A233-BF8A8AF92967}"/>
          </ac:grpSpMkLst>
        </pc:grpChg>
        <pc:grpChg chg="add del mod">
          <ac:chgData name="LI, Zecheng [Student]" userId="d4ae3337-befb-4846-8d7b-5d3def79ade7" providerId="ADAL" clId="{603F0FEC-74B0-449D-8E1D-037009A2295A}" dt="2021-11-19T11:50:37.477" v="3084" actId="165"/>
          <ac:grpSpMkLst>
            <pc:docMk/>
            <pc:sldMk cId="4114845853" sldId="297"/>
            <ac:grpSpMk id="22" creationId="{B1B1456B-4DBD-40B0-BE63-F4CD4498719E}"/>
          </ac:grpSpMkLst>
        </pc:grpChg>
      </pc:sldChg>
      <pc:sldChg chg="new">
        <pc:chgData name="LI, Zecheng [Student]" userId="d4ae3337-befb-4846-8d7b-5d3def79ade7" providerId="ADAL" clId="{603F0FEC-74B0-449D-8E1D-037009A2295A}" dt="2021-11-15T15:08:38.509" v="2394" actId="680"/>
        <pc:sldMkLst>
          <pc:docMk/>
          <pc:sldMk cId="450468738" sldId="298"/>
        </pc:sldMkLst>
      </pc:sldChg>
      <pc:sldChg chg="addSp delSp modSp add del mod ord">
        <pc:chgData name="LI, Zecheng [Student]" userId="d4ae3337-befb-4846-8d7b-5d3def79ade7" providerId="ADAL" clId="{603F0FEC-74B0-449D-8E1D-037009A2295A}" dt="2021-11-15T14:20:15.569" v="2215" actId="47"/>
        <pc:sldMkLst>
          <pc:docMk/>
          <pc:sldMk cId="769648180" sldId="298"/>
        </pc:sldMkLst>
        <pc:grpChg chg="add mod">
          <ac:chgData name="LI, Zecheng [Student]" userId="d4ae3337-befb-4846-8d7b-5d3def79ade7" providerId="ADAL" clId="{603F0FEC-74B0-449D-8E1D-037009A2295A}" dt="2021-11-15T14:17:22.252" v="2136" actId="164"/>
          <ac:grpSpMkLst>
            <pc:docMk/>
            <pc:sldMk cId="769648180" sldId="298"/>
            <ac:grpSpMk id="2" creationId="{3C305651-2ABC-4782-B7BD-D547A293AE79}"/>
          </ac:grpSpMkLst>
        </pc:grpChg>
        <pc:grpChg chg="mod">
          <ac:chgData name="LI, Zecheng [Student]" userId="d4ae3337-befb-4846-8d7b-5d3def79ade7" providerId="ADAL" clId="{603F0FEC-74B0-449D-8E1D-037009A2295A}" dt="2021-11-15T14:17:22.252" v="2136" actId="164"/>
          <ac:grpSpMkLst>
            <pc:docMk/>
            <pc:sldMk cId="769648180" sldId="298"/>
            <ac:grpSpMk id="4" creationId="{4D6CCD6C-D0F7-4F6C-BBC3-B41C536307DD}"/>
          </ac:grpSpMkLst>
        </pc:grpChg>
        <pc:grpChg chg="del">
          <ac:chgData name="LI, Zecheng [Student]" userId="d4ae3337-befb-4846-8d7b-5d3def79ade7" providerId="ADAL" clId="{603F0FEC-74B0-449D-8E1D-037009A2295A}" dt="2021-11-15T14:17:05.580" v="2126" actId="478"/>
          <ac:grpSpMkLst>
            <pc:docMk/>
            <pc:sldMk cId="769648180" sldId="298"/>
            <ac:grpSpMk id="7" creationId="{D049DB86-04BE-4D3A-957C-A742723051B7}"/>
          </ac:grpSpMkLst>
        </pc:grpChg>
        <pc:grpChg chg="del">
          <ac:chgData name="LI, Zecheng [Student]" userId="d4ae3337-befb-4846-8d7b-5d3def79ade7" providerId="ADAL" clId="{603F0FEC-74B0-449D-8E1D-037009A2295A}" dt="2021-11-15T14:17:06.082" v="2127" actId="478"/>
          <ac:grpSpMkLst>
            <pc:docMk/>
            <pc:sldMk cId="769648180" sldId="298"/>
            <ac:grpSpMk id="10" creationId="{B81B3059-7673-459D-8F58-1733AD90BD57}"/>
          </ac:grpSpMkLst>
        </pc:grpChg>
        <pc:grpChg chg="mod">
          <ac:chgData name="LI, Zecheng [Student]" userId="d4ae3337-befb-4846-8d7b-5d3def79ade7" providerId="ADAL" clId="{603F0FEC-74B0-449D-8E1D-037009A2295A}" dt="2021-11-15T14:17:22.252" v="2136" actId="164"/>
          <ac:grpSpMkLst>
            <pc:docMk/>
            <pc:sldMk cId="769648180" sldId="298"/>
            <ac:grpSpMk id="13" creationId="{EA79AB36-23E3-4BAE-8FAD-90FF3FC0A174}"/>
          </ac:grpSpMkLst>
        </pc:grpChg>
        <pc:grpChg chg="del">
          <ac:chgData name="LI, Zecheng [Student]" userId="d4ae3337-befb-4846-8d7b-5d3def79ade7" providerId="ADAL" clId="{603F0FEC-74B0-449D-8E1D-037009A2295A}" dt="2021-11-15T14:17:11.480" v="2129" actId="165"/>
          <ac:grpSpMkLst>
            <pc:docMk/>
            <pc:sldMk cId="769648180" sldId="298"/>
            <ac:grpSpMk id="16" creationId="{E7AB2B28-6703-48EB-8821-B41665778B73}"/>
          </ac:grpSpMkLst>
        </pc:grpChg>
        <pc:grpChg chg="del">
          <ac:chgData name="LI, Zecheng [Student]" userId="d4ae3337-befb-4846-8d7b-5d3def79ade7" providerId="ADAL" clId="{603F0FEC-74B0-449D-8E1D-037009A2295A}" dt="2021-11-15T14:17:08.827" v="2128" actId="165"/>
          <ac:grpSpMkLst>
            <pc:docMk/>
            <pc:sldMk cId="769648180" sldId="298"/>
            <ac:grpSpMk id="19" creationId="{567DDD82-D5BF-40EA-89B8-9CDAEF7C8479}"/>
          </ac:grpSpMkLst>
        </pc:grpChg>
        <pc:grpChg chg="del mod">
          <ac:chgData name="LI, Zecheng [Student]" userId="d4ae3337-befb-4846-8d7b-5d3def79ade7" providerId="ADAL" clId="{603F0FEC-74B0-449D-8E1D-037009A2295A}" dt="2021-11-15T14:17:17.234" v="2134" actId="478"/>
          <ac:grpSpMkLst>
            <pc:docMk/>
            <pc:sldMk cId="769648180" sldId="298"/>
            <ac:grpSpMk id="22" creationId="{87F66EE9-958A-4EC3-8CB2-D9C9EDF2C0F7}"/>
          </ac:grpSpMkLst>
        </pc:grpChg>
        <pc:grpChg chg="del">
          <ac:chgData name="LI, Zecheng [Student]" userId="d4ae3337-befb-4846-8d7b-5d3def79ade7" providerId="ADAL" clId="{603F0FEC-74B0-449D-8E1D-037009A2295A}" dt="2021-11-15T14:17:18.563" v="2135" actId="478"/>
          <ac:grpSpMkLst>
            <pc:docMk/>
            <pc:sldMk cId="769648180" sldId="298"/>
            <ac:grpSpMk id="25" creationId="{EB433E8A-29AB-4EAF-9854-9F6420CF4BBD}"/>
          </ac:grpSpMkLst>
        </pc:grpChg>
        <pc:picChg chg="mod topLvl">
          <ac:chgData name="LI, Zecheng [Student]" userId="d4ae3337-befb-4846-8d7b-5d3def79ade7" providerId="ADAL" clId="{603F0FEC-74B0-449D-8E1D-037009A2295A}" dt="2021-11-15T14:17:22.252" v="2136" actId="164"/>
          <ac:picMkLst>
            <pc:docMk/>
            <pc:sldMk cId="769648180" sldId="298"/>
            <ac:picMk id="17" creationId="{F92D43A6-5852-4378-B60C-00EDCDA335A0}"/>
          </ac:picMkLst>
        </pc:picChg>
        <pc:picChg chg="del mod topLvl">
          <ac:chgData name="LI, Zecheng [Student]" userId="d4ae3337-befb-4846-8d7b-5d3def79ade7" providerId="ADAL" clId="{603F0FEC-74B0-449D-8E1D-037009A2295A}" dt="2021-11-15T14:17:12.130" v="2130" actId="478"/>
          <ac:picMkLst>
            <pc:docMk/>
            <pc:sldMk cId="769648180" sldId="298"/>
            <ac:picMk id="18" creationId="{177D8344-C128-4165-8D24-1408E45B8910}"/>
          </ac:picMkLst>
        </pc:picChg>
        <pc:picChg chg="mod topLvl">
          <ac:chgData name="LI, Zecheng [Student]" userId="d4ae3337-befb-4846-8d7b-5d3def79ade7" providerId="ADAL" clId="{603F0FEC-74B0-449D-8E1D-037009A2295A}" dt="2021-11-15T14:17:22.252" v="2136" actId="164"/>
          <ac:picMkLst>
            <pc:docMk/>
            <pc:sldMk cId="769648180" sldId="298"/>
            <ac:picMk id="20" creationId="{9D9C8EBB-8B9B-4D74-BF61-7C7E0B4EA789}"/>
          </ac:picMkLst>
        </pc:picChg>
        <pc:picChg chg="del mod topLvl">
          <ac:chgData name="LI, Zecheng [Student]" userId="d4ae3337-befb-4846-8d7b-5d3def79ade7" providerId="ADAL" clId="{603F0FEC-74B0-449D-8E1D-037009A2295A}" dt="2021-11-15T14:17:12.626" v="2131" actId="478"/>
          <ac:picMkLst>
            <pc:docMk/>
            <pc:sldMk cId="769648180" sldId="298"/>
            <ac:picMk id="21" creationId="{DAC469F6-4124-4C11-A1F7-D6DAE218EECF}"/>
          </ac:picMkLst>
        </pc:picChg>
        <pc:picChg chg="del topLvl">
          <ac:chgData name="LI, Zecheng [Student]" userId="d4ae3337-befb-4846-8d7b-5d3def79ade7" providerId="ADAL" clId="{603F0FEC-74B0-449D-8E1D-037009A2295A}" dt="2021-11-15T14:17:17.234" v="2134" actId="478"/>
          <ac:picMkLst>
            <pc:docMk/>
            <pc:sldMk cId="769648180" sldId="298"/>
            <ac:picMk id="23" creationId="{0091A2FC-F431-4920-A5B2-F741E74F256E}"/>
          </ac:picMkLst>
        </pc:picChg>
        <pc:picChg chg="mod topLvl">
          <ac:chgData name="LI, Zecheng [Student]" userId="d4ae3337-befb-4846-8d7b-5d3def79ade7" providerId="ADAL" clId="{603F0FEC-74B0-449D-8E1D-037009A2295A}" dt="2021-11-15T14:17:22.252" v="2136" actId="164"/>
          <ac:picMkLst>
            <pc:docMk/>
            <pc:sldMk cId="769648180" sldId="298"/>
            <ac:picMk id="24" creationId="{4D69020E-60F9-4A32-8E81-A51C33C3913B}"/>
          </ac:picMkLst>
        </pc:picChg>
        <pc:picChg chg="del topLvl">
          <ac:chgData name="LI, Zecheng [Student]" userId="d4ae3337-befb-4846-8d7b-5d3def79ade7" providerId="ADAL" clId="{603F0FEC-74B0-449D-8E1D-037009A2295A}" dt="2021-11-15T14:17:18.563" v="2135" actId="478"/>
          <ac:picMkLst>
            <pc:docMk/>
            <pc:sldMk cId="769648180" sldId="298"/>
            <ac:picMk id="26" creationId="{B88A17F1-66BE-43CE-A1FD-09E435584F83}"/>
          </ac:picMkLst>
        </pc:picChg>
        <pc:picChg chg="mod topLvl">
          <ac:chgData name="LI, Zecheng [Student]" userId="d4ae3337-befb-4846-8d7b-5d3def79ade7" providerId="ADAL" clId="{603F0FEC-74B0-449D-8E1D-037009A2295A}" dt="2021-11-15T14:17:22.252" v="2136" actId="164"/>
          <ac:picMkLst>
            <pc:docMk/>
            <pc:sldMk cId="769648180" sldId="298"/>
            <ac:picMk id="27" creationId="{8DD3D55B-0AF6-4928-BF62-C76018BB983C}"/>
          </ac:picMkLst>
        </pc:picChg>
      </pc:sldChg>
      <pc:sldChg chg="del">
        <pc:chgData name="LI, Zecheng [Student]" userId="d4ae3337-befb-4846-8d7b-5d3def79ade7" providerId="ADAL" clId="{603F0FEC-74B0-449D-8E1D-037009A2295A}" dt="2021-11-19T14:38:29.113" v="7157" actId="47"/>
        <pc:sldMkLst>
          <pc:docMk/>
          <pc:sldMk cId="2433216514" sldId="298"/>
        </pc:sldMkLst>
      </pc:sldChg>
      <pc:sldChg chg="modSp mod">
        <pc:chgData name="LI, Zecheng [Student]" userId="d4ae3337-befb-4846-8d7b-5d3def79ade7" providerId="ADAL" clId="{603F0FEC-74B0-449D-8E1D-037009A2295A}" dt="2021-11-19T15:34:22.459" v="8644" actId="1076"/>
        <pc:sldMkLst>
          <pc:docMk/>
          <pc:sldMk cId="3451984400" sldId="299"/>
        </pc:sldMkLst>
        <pc:spChg chg="mod">
          <ac:chgData name="LI, Zecheng [Student]" userId="d4ae3337-befb-4846-8d7b-5d3def79ade7" providerId="ADAL" clId="{603F0FEC-74B0-449D-8E1D-037009A2295A}" dt="2021-11-19T12:11:24.620" v="3427" actId="20577"/>
          <ac:spMkLst>
            <pc:docMk/>
            <pc:sldMk cId="3451984400" sldId="299"/>
            <ac:spMk id="2" creationId="{503314D4-9C0F-4956-B4F9-CCA0362ED36B}"/>
          </ac:spMkLst>
        </pc:spChg>
        <pc:spChg chg="mod">
          <ac:chgData name="LI, Zecheng [Student]" userId="d4ae3337-befb-4846-8d7b-5d3def79ade7" providerId="ADAL" clId="{603F0FEC-74B0-449D-8E1D-037009A2295A}" dt="2021-11-19T12:11:14.589" v="3420" actId="1076"/>
          <ac:spMkLst>
            <pc:docMk/>
            <pc:sldMk cId="3451984400" sldId="299"/>
            <ac:spMk id="3" creationId="{35F3EB02-8A77-4DF8-9A9A-2B9803DC3ADC}"/>
          </ac:spMkLst>
        </pc:spChg>
        <pc:picChg chg="mod">
          <ac:chgData name="LI, Zecheng [Student]" userId="d4ae3337-befb-4846-8d7b-5d3def79ade7" providerId="ADAL" clId="{603F0FEC-74B0-449D-8E1D-037009A2295A}" dt="2021-11-19T15:34:22.459" v="8644" actId="1076"/>
          <ac:picMkLst>
            <pc:docMk/>
            <pc:sldMk cId="3451984400" sldId="299"/>
            <ac:picMk id="4" creationId="{8654939B-A511-4DD4-8365-76AF88BD2284}"/>
          </ac:picMkLst>
        </pc:picChg>
      </pc:sldChg>
      <pc:sldChg chg="addSp delSp modSp add mod ord modAnim">
        <pc:chgData name="LI, Zecheng [Student]" userId="d4ae3337-befb-4846-8d7b-5d3def79ade7" providerId="ADAL" clId="{603F0FEC-74B0-449D-8E1D-037009A2295A}" dt="2021-11-19T16:12:45.971" v="8991" actId="20577"/>
        <pc:sldMkLst>
          <pc:docMk/>
          <pc:sldMk cId="2577947686" sldId="300"/>
        </pc:sldMkLst>
        <pc:spChg chg="mod">
          <ac:chgData name="LI, Zecheng [Student]" userId="d4ae3337-befb-4846-8d7b-5d3def79ade7" providerId="ADAL" clId="{603F0FEC-74B0-449D-8E1D-037009A2295A}" dt="2021-11-19T12:36:13.452" v="3724" actId="20577"/>
          <ac:spMkLst>
            <pc:docMk/>
            <pc:sldMk cId="2577947686" sldId="300"/>
            <ac:spMk id="2" creationId="{F21E256B-4B2A-4A15-BCC4-2689F8251833}"/>
          </ac:spMkLst>
        </pc:spChg>
        <pc:spChg chg="mod">
          <ac:chgData name="LI, Zecheng [Student]" userId="d4ae3337-befb-4846-8d7b-5d3def79ade7" providerId="ADAL" clId="{603F0FEC-74B0-449D-8E1D-037009A2295A}" dt="2021-11-19T16:12:45.971" v="8991" actId="20577"/>
          <ac:spMkLst>
            <pc:docMk/>
            <pc:sldMk cId="2577947686" sldId="300"/>
            <ac:spMk id="3" creationId="{7E7CB7F6-D1C2-4BB9-82B3-AD28C9776274}"/>
          </ac:spMkLst>
        </pc:spChg>
        <pc:spChg chg="add del mod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4" creationId="{D0E1D004-EE21-45E9-B1D7-58EDE9BAC60A}"/>
          </ac:spMkLst>
        </pc:spChg>
        <pc:spChg chg="del mod">
          <ac:chgData name="LI, Zecheng [Student]" userId="d4ae3337-befb-4846-8d7b-5d3def79ade7" providerId="ADAL" clId="{603F0FEC-74B0-449D-8E1D-037009A2295A}" dt="2021-11-19T12:55:01.988" v="4006" actId="478"/>
          <ac:spMkLst>
            <pc:docMk/>
            <pc:sldMk cId="2577947686" sldId="300"/>
            <ac:spMk id="5" creationId="{342702B0-4B93-4351-A716-DD3148EA1F2C}"/>
          </ac:spMkLst>
        </pc:spChg>
        <pc:spChg chg="add del mod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6" creationId="{ACD06FF9-5921-40B0-916F-5244EC530495}"/>
          </ac:spMkLst>
        </pc:spChg>
        <pc:spChg chg="del mod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9" creationId="{9D6401B9-80F9-4191-AE7B-426D4EDE4268}"/>
          </ac:spMkLst>
        </pc:spChg>
        <pc:spChg chg="del mod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10" creationId="{A78D6FD1-FE1D-4673-BE85-A462C8B26983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11" creationId="{8CF122EA-F51C-4AB7-9430-1C6E5E577D8A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12" creationId="{B57DF3AF-4396-45BC-B651-7ACDB7A7DD77}"/>
          </ac:spMkLst>
        </pc:spChg>
        <pc:spChg chg="add del mod">
          <ac:chgData name="LI, Zecheng [Student]" userId="d4ae3337-befb-4846-8d7b-5d3def79ade7" providerId="ADAL" clId="{603F0FEC-74B0-449D-8E1D-037009A2295A}" dt="2021-11-19T12:45:10.869" v="3873" actId="478"/>
          <ac:spMkLst>
            <pc:docMk/>
            <pc:sldMk cId="2577947686" sldId="300"/>
            <ac:spMk id="13" creationId="{4F97893B-F746-4B4F-9466-3DFEA658A76F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14" creationId="{255D6955-9DC6-4FE6-B1EE-DD16CDB14FCE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15" creationId="{33068D99-5030-4AF8-8776-BA884B9B81DD}"/>
          </ac:spMkLst>
        </pc:spChg>
        <pc:spChg chg="add del mod">
          <ac:chgData name="LI, Zecheng [Student]" userId="d4ae3337-befb-4846-8d7b-5d3def79ade7" providerId="ADAL" clId="{603F0FEC-74B0-449D-8E1D-037009A2295A}" dt="2021-11-19T12:45:10.869" v="3873" actId="478"/>
          <ac:spMkLst>
            <pc:docMk/>
            <pc:sldMk cId="2577947686" sldId="300"/>
            <ac:spMk id="16" creationId="{6F664879-F93D-4325-A4D6-5BC72D90DAA8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17" creationId="{6A73FF67-52EA-4E1F-8107-AB13E52717CC}"/>
          </ac:spMkLst>
        </pc:spChg>
        <pc:spChg chg="add del mod">
          <ac:chgData name="LI, Zecheng [Student]" userId="d4ae3337-befb-4846-8d7b-5d3def79ade7" providerId="ADAL" clId="{603F0FEC-74B0-449D-8E1D-037009A2295A}" dt="2021-11-19T12:45:10.869" v="3873" actId="478"/>
          <ac:spMkLst>
            <pc:docMk/>
            <pc:sldMk cId="2577947686" sldId="300"/>
            <ac:spMk id="18" creationId="{78781C6A-E04E-44E3-B1EE-85D4CB8B156A}"/>
          </ac:spMkLst>
        </pc:spChg>
        <pc:spChg chg="add del mod">
          <ac:chgData name="LI, Zecheng [Student]" userId="d4ae3337-befb-4846-8d7b-5d3def79ade7" providerId="ADAL" clId="{603F0FEC-74B0-449D-8E1D-037009A2295A}" dt="2021-11-19T12:45:10.869" v="3873" actId="478"/>
          <ac:spMkLst>
            <pc:docMk/>
            <pc:sldMk cId="2577947686" sldId="300"/>
            <ac:spMk id="19" creationId="{61DC4D9D-2914-48C6-9943-67EC45693181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20" creationId="{0D453686-5964-48C3-8678-695AC6EA2041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21" creationId="{AE9E9800-8B9A-4CCD-9F99-CEAE4A7BE327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22" creationId="{DCADEAF5-D54F-43D5-B101-A888A3635087}"/>
          </ac:spMkLst>
        </pc:spChg>
        <pc:spChg chg="add del mod topLvl">
          <ac:chgData name="LI, Zecheng [Student]" userId="d4ae3337-befb-4846-8d7b-5d3def79ade7" providerId="ADAL" clId="{603F0FEC-74B0-449D-8E1D-037009A2295A}" dt="2021-11-19T12:54:58.533" v="4003" actId="478"/>
          <ac:spMkLst>
            <pc:docMk/>
            <pc:sldMk cId="2577947686" sldId="300"/>
            <ac:spMk id="23" creationId="{83524B5E-4267-450F-8813-166384E5DA1D}"/>
          </ac:spMkLst>
        </pc:spChg>
        <pc:spChg chg="add del mod">
          <ac:chgData name="LI, Zecheng [Student]" userId="d4ae3337-befb-4846-8d7b-5d3def79ade7" providerId="ADAL" clId="{603F0FEC-74B0-449D-8E1D-037009A2295A}" dt="2021-11-19T12:45:03.180" v="3869"/>
          <ac:spMkLst>
            <pc:docMk/>
            <pc:sldMk cId="2577947686" sldId="300"/>
            <ac:spMk id="24" creationId="{71D34011-6392-43B2-B76E-98B98EABA61E}"/>
          </ac:spMkLst>
        </pc:spChg>
        <pc:spChg chg="add del mod">
          <ac:chgData name="LI, Zecheng [Student]" userId="d4ae3337-befb-4846-8d7b-5d3def79ade7" providerId="ADAL" clId="{603F0FEC-74B0-449D-8E1D-037009A2295A}" dt="2021-11-19T12:45:03.180" v="3869"/>
          <ac:spMkLst>
            <pc:docMk/>
            <pc:sldMk cId="2577947686" sldId="300"/>
            <ac:spMk id="25" creationId="{4E58B108-033D-454F-A821-30613E4D5D03}"/>
          </ac:spMkLst>
        </pc:spChg>
        <pc:spChg chg="add del mod">
          <ac:chgData name="LI, Zecheng [Student]" userId="d4ae3337-befb-4846-8d7b-5d3def79ade7" providerId="ADAL" clId="{603F0FEC-74B0-449D-8E1D-037009A2295A}" dt="2021-11-19T12:45:03.180" v="3869"/>
          <ac:spMkLst>
            <pc:docMk/>
            <pc:sldMk cId="2577947686" sldId="300"/>
            <ac:spMk id="26" creationId="{79BF65A1-275D-47BE-83D7-F81E59A856B1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27" creationId="{373AD15F-6D4D-45FB-B4E2-E40745A3AA18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28" creationId="{4FC04D99-F83E-4B67-863D-BE4F7D4F5B88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29" creationId="{0FA0EE46-21B1-4D6F-9754-2AD98C91305E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0" creationId="{04C3A287-FFE0-4FEA-BDFE-FBAFF69C013F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1" creationId="{6B79B6D5-E4AC-4201-BCBB-3973265F7BB4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2" creationId="{131F5B45-8A72-46A1-9BF2-DDD60E38F9E5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3" creationId="{0AEE6814-2270-4027-AB73-A2AC98A30343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4" creationId="{8655AE05-65E2-49C5-82D8-3B93DA8FCF87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5" creationId="{E6448F53-1DC4-4A6E-B1C0-92F190318C13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6" creationId="{CF232239-7BF4-4973-8A2C-1D5A0FB9346F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7" creationId="{1B69E2A3-4147-4854-B325-421C92CC1E7E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8" creationId="{F4CED2D3-DC12-4714-A257-794E59DF34FA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39" creationId="{98E5B336-5C2A-4477-AB10-951A1E07BD74}"/>
          </ac:spMkLst>
        </pc:spChg>
        <pc:spChg chg="add del mod">
          <ac:chgData name="LI, Zecheng [Student]" userId="d4ae3337-befb-4846-8d7b-5d3def79ade7" providerId="ADAL" clId="{603F0FEC-74B0-449D-8E1D-037009A2295A}" dt="2021-11-19T12:54:59.864" v="4005"/>
          <ac:spMkLst>
            <pc:docMk/>
            <pc:sldMk cId="2577947686" sldId="300"/>
            <ac:spMk id="40" creationId="{C1E5A0E6-E36A-4150-881D-93FF2BCCF5DA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1" creationId="{19D39C9C-5972-43C5-ABB8-3F60D12E889C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2" creationId="{C94D218A-CD59-4FFB-8534-0966006E2C1A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3" creationId="{B53AE8A8-382E-4B0B-BBF2-E72023558A68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4" creationId="{86706829-F3A9-43AA-8CC9-A16393E0E64C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5" creationId="{A5508C05-7D08-4D58-B118-66577C919FCB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6" creationId="{67D6C24B-6FD5-4CC0-9A63-280C0414D4E2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7" creationId="{800F550E-EB32-4EF5-8B99-33D6BD462C9C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8" creationId="{6F56A522-DA88-45D8-A7F4-3470C96A37CE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49" creationId="{F749BCEC-BA93-4FB1-A86F-24140C64E030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50" creationId="{8500DA68-88B2-4FA6-A8A8-CAA2CB7EBCF3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51" creationId="{36D4D6BB-A01B-4BDD-9BD8-49D5833CA7AA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52" creationId="{F71E85EE-FF0F-4113-9FDA-785DCF897DFA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53" creationId="{A914929B-483C-4347-9537-3F006911A066}"/>
          </ac:spMkLst>
        </pc:spChg>
        <pc:spChg chg="add mod">
          <ac:chgData name="LI, Zecheng [Student]" userId="d4ae3337-befb-4846-8d7b-5d3def79ade7" providerId="ADAL" clId="{603F0FEC-74B0-449D-8E1D-037009A2295A}" dt="2021-11-19T13:46:25.643" v="5382" actId="2711"/>
          <ac:spMkLst>
            <pc:docMk/>
            <pc:sldMk cId="2577947686" sldId="300"/>
            <ac:spMk id="54" creationId="{E60E8C43-70F2-4549-A6A8-A2945A54BEE6}"/>
          </ac:spMkLst>
        </pc:spChg>
        <pc:spChg chg="add del mod">
          <ac:chgData name="LI, Zecheng [Student]" userId="d4ae3337-befb-4846-8d7b-5d3def79ade7" providerId="ADAL" clId="{603F0FEC-74B0-449D-8E1D-037009A2295A}" dt="2021-11-19T13:03:00.311" v="4184" actId="21"/>
          <ac:spMkLst>
            <pc:docMk/>
            <pc:sldMk cId="2577947686" sldId="300"/>
            <ac:spMk id="55" creationId="{9717974B-8C42-4AC1-A0D0-B0B07EE3A851}"/>
          </ac:spMkLst>
        </pc:spChg>
        <pc:spChg chg="add del mod topLvl">
          <ac:chgData name="LI, Zecheng [Student]" userId="d4ae3337-befb-4846-8d7b-5d3def79ade7" providerId="ADAL" clId="{603F0FEC-74B0-449D-8E1D-037009A2295A}" dt="2021-11-19T13:03:26.280" v="4189" actId="21"/>
          <ac:spMkLst>
            <pc:docMk/>
            <pc:sldMk cId="2577947686" sldId="300"/>
            <ac:spMk id="56" creationId="{7E9B2DEC-7818-4C54-8B94-1D6A4092FD82}"/>
          </ac:spMkLst>
        </pc:spChg>
        <pc:spChg chg="add del mod topLvl">
          <ac:chgData name="LI, Zecheng [Student]" userId="d4ae3337-befb-4846-8d7b-5d3def79ade7" providerId="ADAL" clId="{603F0FEC-74B0-449D-8E1D-037009A2295A}" dt="2021-11-19T13:03:26.280" v="4189" actId="21"/>
          <ac:spMkLst>
            <pc:docMk/>
            <pc:sldMk cId="2577947686" sldId="300"/>
            <ac:spMk id="57" creationId="{513E8E74-6AA0-4545-AC1F-1F95C0F5E2EC}"/>
          </ac:spMkLst>
        </pc:spChg>
        <pc:spChg chg="add del mod">
          <ac:chgData name="LI, Zecheng [Student]" userId="d4ae3337-befb-4846-8d7b-5d3def79ade7" providerId="ADAL" clId="{603F0FEC-74B0-449D-8E1D-037009A2295A}" dt="2021-11-19T13:04:02.852" v="4200" actId="478"/>
          <ac:spMkLst>
            <pc:docMk/>
            <pc:sldMk cId="2577947686" sldId="300"/>
            <ac:spMk id="59" creationId="{2F589DE0-31E3-4253-95A9-58B8F5B7F94E}"/>
          </ac:spMkLst>
        </pc:spChg>
        <pc:spChg chg="add del mod">
          <ac:chgData name="LI, Zecheng [Student]" userId="d4ae3337-befb-4846-8d7b-5d3def79ade7" providerId="ADAL" clId="{603F0FEC-74B0-449D-8E1D-037009A2295A}" dt="2021-11-19T13:04:04.147" v="4201" actId="478"/>
          <ac:spMkLst>
            <pc:docMk/>
            <pc:sldMk cId="2577947686" sldId="300"/>
            <ac:spMk id="60" creationId="{106EBDED-9CB9-4C4A-B0E2-094DAE4DC587}"/>
          </ac:spMkLst>
        </pc:spChg>
        <pc:spChg chg="add del mod">
          <ac:chgData name="LI, Zecheng [Student]" userId="d4ae3337-befb-4846-8d7b-5d3def79ade7" providerId="ADAL" clId="{603F0FEC-74B0-449D-8E1D-037009A2295A}" dt="2021-11-19T13:04:02.852" v="4200" actId="478"/>
          <ac:spMkLst>
            <pc:docMk/>
            <pc:sldMk cId="2577947686" sldId="300"/>
            <ac:spMk id="61" creationId="{E7E0B126-7207-4ED2-B9A4-43F007545E3B}"/>
          </ac:spMkLst>
        </pc:spChg>
        <pc:grpChg chg="add mod">
          <ac:chgData name="LI, Zecheng [Student]" userId="d4ae3337-befb-4846-8d7b-5d3def79ade7" providerId="ADAL" clId="{603F0FEC-74B0-449D-8E1D-037009A2295A}" dt="2021-11-19T12:45:03.409" v="3870" actId="164"/>
          <ac:grpSpMkLst>
            <pc:docMk/>
            <pc:sldMk cId="2577947686" sldId="300"/>
            <ac:grpSpMk id="7" creationId="{08B75189-3A30-4373-B2DC-D6916023CDEE}"/>
          </ac:grpSpMkLst>
        </pc:grpChg>
        <pc:grpChg chg="add del mod">
          <ac:chgData name="LI, Zecheng [Student]" userId="d4ae3337-befb-4846-8d7b-5d3def79ade7" providerId="ADAL" clId="{603F0FEC-74B0-449D-8E1D-037009A2295A}" dt="2021-11-19T12:45:49.661" v="3892" actId="165"/>
          <ac:grpSpMkLst>
            <pc:docMk/>
            <pc:sldMk cId="2577947686" sldId="300"/>
            <ac:grpSpMk id="8" creationId="{4B87BB8A-E962-40EC-8265-F51368A9839A}"/>
          </ac:grpSpMkLst>
        </pc:grpChg>
        <pc:grpChg chg="add del mod">
          <ac:chgData name="LI, Zecheng [Student]" userId="d4ae3337-befb-4846-8d7b-5d3def79ade7" providerId="ADAL" clId="{603F0FEC-74B0-449D-8E1D-037009A2295A}" dt="2021-11-19T13:02:53.623" v="4182" actId="165"/>
          <ac:grpSpMkLst>
            <pc:docMk/>
            <pc:sldMk cId="2577947686" sldId="300"/>
            <ac:grpSpMk id="58" creationId="{68766828-898D-4A02-9B77-7C8C718A60F1}"/>
          </ac:grpSpMkLst>
        </pc:grpChg>
      </pc:sldChg>
      <pc:sldChg chg="add">
        <pc:chgData name="LI, Zecheng [Student]" userId="d4ae3337-befb-4846-8d7b-5d3def79ade7" providerId="ADAL" clId="{603F0FEC-74B0-449D-8E1D-037009A2295A}" dt="2021-11-19T15:26:53.835" v="8317"/>
        <pc:sldMkLst>
          <pc:docMk/>
          <pc:sldMk cId="105973013" sldId="301"/>
        </pc:sldMkLst>
      </pc:sldChg>
      <pc:sldChg chg="addSp delSp modSp add del mod ord modAnim">
        <pc:chgData name="LI, Zecheng [Student]" userId="d4ae3337-befb-4846-8d7b-5d3def79ade7" providerId="ADAL" clId="{603F0FEC-74B0-449D-8E1D-037009A2295A}" dt="2021-11-19T15:26:51.358" v="8316" actId="2696"/>
        <pc:sldMkLst>
          <pc:docMk/>
          <pc:sldMk cId="459685482" sldId="301"/>
        </pc:sldMkLst>
        <pc:spChg chg="mod">
          <ac:chgData name="LI, Zecheng [Student]" userId="d4ae3337-befb-4846-8d7b-5d3def79ade7" providerId="ADAL" clId="{603F0FEC-74B0-449D-8E1D-037009A2295A}" dt="2021-11-19T15:26:49.154" v="8315" actId="20577"/>
          <ac:spMkLst>
            <pc:docMk/>
            <pc:sldMk cId="459685482" sldId="301"/>
            <ac:spMk id="2" creationId="{B623197D-1E6C-403A-95C1-3BC7EA28A467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9" creationId="{FD1A60A2-FF84-4CF5-9FB9-4E5613E535CC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10" creationId="{27507B3D-A9C3-428A-87E5-B9DDF47AD2B8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11" creationId="{3DD63476-FE9C-4EBA-9842-8186412D385C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12" creationId="{95DF8973-B03C-4FD3-A878-FEC91E24BF27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13" creationId="{5A1839D0-B439-42A2-A708-D71BCB89064F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14" creationId="{FF5B838B-E96F-4398-8F38-72904030603D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15" creationId="{DC2B0640-4665-4054-8B92-E941F5B18402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16" creationId="{A78BFC31-31DA-47E9-85C6-EBEEC6CA5D80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17" creationId="{851E235E-92A7-467C-9FAB-37A21997CE4B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18" creationId="{7A42F80B-9827-4DDC-93A2-0AD74EE21499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19" creationId="{758B0A3F-87CC-4920-B279-349DC3547393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20" creationId="{7E795BA0-F914-4626-9A2F-0E754EDC79BE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21" creationId="{C8154CD5-3B23-40A2-BF4D-12A798DC0725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22" creationId="{BA09EE97-D4C5-440D-9577-5005425D036C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23" creationId="{F74BA5E8-DC35-49FC-8628-EDDF12FF1487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24" creationId="{4E873B0C-2C8D-4EA2-BF75-AEF8ED78CF9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25" creationId="{BD2E935A-7108-4335-9F2B-A50475419647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26" creationId="{DD22843B-B996-4E31-A21C-F36DE31A6F1F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27" creationId="{378DE997-CF5F-4510-A8D7-9895138F2874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28" creationId="{9C732CF6-BE03-4A08-9C78-CB142D509515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29" creationId="{B27D0E7D-3519-4A88-AC07-E3E704458890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0" creationId="{D0D6E575-9099-4C23-ABE7-90934BFA3BE1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1" creationId="{5D4B20CD-19C6-4BDF-834B-7E4C029F5A77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2" creationId="{C59F902D-A37F-4CF5-8909-6953E2769A21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3" creationId="{08412A09-C0DC-40E0-9C02-E510A93CEB6B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4" creationId="{A0A1DE81-6C0C-407B-BF18-E3E894C3724F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5" creationId="{82EB7583-20AA-4D5C-B383-D41C7E82EDB3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36" creationId="{2A1914F7-6DB7-46FF-A330-1F785782C7AE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37" creationId="{EB628F92-C009-4110-8718-3500B832D619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38" creationId="{F0B58FB8-EF23-4E76-8285-98E8AB3EB922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39" creationId="{2BF8ED7F-51FD-414D-98C7-7ED17A27CADC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0" creationId="{ADC4F025-9953-4DBA-A561-564BFDB704E7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1" creationId="{118F9F66-4A9F-4084-B2E7-28C3C3A5D265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2" creationId="{6FAA5738-40E2-4F47-B10B-31C3C073F4D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3" creationId="{A2C25D11-CAE1-4C47-B0DF-626F2468FB90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4" creationId="{D84AB95B-A7BA-4DC3-B640-AA669B7FB52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5" creationId="{02E1127F-064F-42A1-B87F-1858DCC3931F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6" creationId="{AFBCEAAB-8786-454F-BEFE-71251876B69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7" creationId="{714BBD2F-F468-411F-BC77-49BEC94B7F12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8" creationId="{78AF7DBB-CDDB-45E5-A267-5FECD606FDC7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49" creationId="{ED4A9A4A-5C49-4489-AA70-6B857AA6B4B9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50" creationId="{6F336BD2-3876-4B9F-8875-52A15F7DEC29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51" creationId="{FCC469D2-8A6D-44B0-A8FA-3F4DB9BB8272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52" creationId="{88B3E96E-6617-47C2-BB25-C2D24EFECFF8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53" creationId="{25753613-BF58-4C47-A67D-5C2648B2E1DE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54" creationId="{E5E1E0A7-C80C-4B99-A56C-C710EED28FE0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55" creationId="{33220FC3-8C7D-41B2-9F8D-C5790F0FED09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56" creationId="{416C0B1B-2E2A-4B33-A5EA-9A97F37C8BF8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57" creationId="{3BE218C0-E06D-49D8-B0A8-FBE8510E7D9A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58" creationId="{D434DCDD-BD0C-4265-87F5-72FA6D0BB189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59" creationId="{57456257-36A6-4F76-B0ED-240D5D815865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0" creationId="{47EA5900-BD5E-45D9-961B-48A9A393316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1" creationId="{792E1F88-5BA9-4E55-ACA8-9466DD23C6F2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2" creationId="{1C44C8AA-69C6-403D-9E20-94CE0D41AD58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3" creationId="{49E26B84-1B3E-4785-84A4-CDE5CA30903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4" creationId="{FE72B5EC-3C36-4CDB-85CE-81CA0D71114E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5" creationId="{0DB1960C-E630-4906-93EA-3DF1065E2416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6" creationId="{0A6BBE16-C90E-4AD5-B607-2355EBA1878F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7" creationId="{5618633D-D764-4E8B-97C9-8EAFBDCCAB36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8" creationId="{21CF451E-75CA-4775-B430-CD0B097981BC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69" creationId="{6C93B21F-1EB6-4A27-8FD8-B27F786D9E8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0" creationId="{C7509D36-7C3C-47DD-B30B-FB8EAEDD849B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1" creationId="{28231212-D6BC-4AB9-A3DA-8ADDBF9CB938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2" creationId="{9FE34A6C-34CA-4C19-8F3F-CFD03FF64A90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3" creationId="{4077B4A6-DE98-4813-8319-EC0F98243A7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4" creationId="{E0F00C78-C2B5-4895-87F5-09F12C2D7E58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5" creationId="{E6CE62BF-7520-476E-8DD3-5E7FBA1AE5E6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6" creationId="{87413F1C-5448-49B2-B983-A62148787EE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7" creationId="{4C27BE7F-CF17-46A6-B42C-642AFAF9150A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8" creationId="{550FB83F-7FE9-4833-AECA-FE7158669E3B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79" creationId="{305645B8-CE84-4F32-9171-474D14BE48A3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0" creationId="{1EBCA5D0-29AB-41F4-9D04-1834C440970F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1" creationId="{D8C589DF-AC4B-4E55-AAB4-62A91B4C3DC8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2" creationId="{468072B4-B438-4726-A261-5AF9635874DE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3" creationId="{111A32B8-A4D2-4528-8237-E5909049F4D4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4" creationId="{AAF4FE15-1BA9-485B-9CBE-94527A9FC074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5" creationId="{8991F29D-86B3-456D-AB84-5B0B237D97A6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6" creationId="{95693C2A-95C2-4ED1-A1DE-A818F54F8B71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7" creationId="{5BB5F74E-6961-438B-A65D-C6BBEFF67259}"/>
          </ac:spMkLst>
        </pc:spChg>
        <pc:spChg chg="add del">
          <ac:chgData name="LI, Zecheng [Student]" userId="d4ae3337-befb-4846-8d7b-5d3def79ade7" providerId="ADAL" clId="{603F0FEC-74B0-449D-8E1D-037009A2295A}" dt="2021-11-19T15:13:22.866" v="7858" actId="478"/>
          <ac:spMkLst>
            <pc:docMk/>
            <pc:sldMk cId="459685482" sldId="301"/>
            <ac:spMk id="88" creationId="{BBFE3619-1A9F-4844-A4E2-8F6CDA5EAE14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89" creationId="{E53DBBCD-8BD1-44DF-BC79-5E6D55FA5E28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0" creationId="{B02BB9BA-8AA8-416B-A05E-B85AAAA99357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1" creationId="{2A23FD93-7D43-423D-8098-9C6033F42D86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2" creationId="{6661934E-B10E-4859-8280-6C786718F1DD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3" creationId="{71A3A487-5B05-423D-9EA6-E033D9D7AE7E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4" creationId="{7CDD69D6-BECF-4DFE-96AC-0C412C022E50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5" creationId="{317D82B7-0018-4B56-AC5A-29B0DD56698E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6" creationId="{EBDC3290-F2FC-4A0F-904B-AF621E52FCBD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7" creationId="{069E4496-32F7-4DDA-8E1D-34BD47F78DB7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8" creationId="{ABED4F39-E88C-4F14-860C-DABC0AA32069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99" creationId="{9A7FBD2C-FB64-4FA7-8AD0-9782E624F50F}"/>
          </ac:spMkLst>
        </pc:spChg>
        <pc:spChg chg="add del">
          <ac:chgData name="LI, Zecheng [Student]" userId="d4ae3337-befb-4846-8d7b-5d3def79ade7" providerId="ADAL" clId="{603F0FEC-74B0-449D-8E1D-037009A2295A}" dt="2021-11-19T15:13:24.058" v="7859" actId="478"/>
          <ac:spMkLst>
            <pc:docMk/>
            <pc:sldMk cId="459685482" sldId="301"/>
            <ac:spMk id="100" creationId="{2CD05F3A-20DB-4B64-AD01-AC566ED59365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101" creationId="{66161160-7B3C-48E3-B9DD-65A2C78C93D7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102" creationId="{F8ACC8BF-FEDE-4F5B-B583-D368FCC08C3B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103" creationId="{2C243B54-FB77-40F8-96A9-D63BB9BC0E37}"/>
          </ac:spMkLst>
        </pc:spChg>
        <pc:spChg chg="add del">
          <ac:chgData name="LI, Zecheng [Student]" userId="d4ae3337-befb-4846-8d7b-5d3def79ade7" providerId="ADAL" clId="{603F0FEC-74B0-449D-8E1D-037009A2295A}" dt="2021-11-19T15:13:55.197" v="7875" actId="478"/>
          <ac:spMkLst>
            <pc:docMk/>
            <pc:sldMk cId="459685482" sldId="301"/>
            <ac:spMk id="104" creationId="{6DA54562-F46E-426D-AA22-DB62E015F9EA}"/>
          </ac:spMkLst>
        </pc:spChg>
        <pc:spChg chg="mod">
          <ac:chgData name="LI, Zecheng [Student]" userId="d4ae3337-befb-4846-8d7b-5d3def79ade7" providerId="ADAL" clId="{603F0FEC-74B0-449D-8E1D-037009A2295A}" dt="2021-11-19T15:20:46.191" v="7977" actId="207"/>
          <ac:spMkLst>
            <pc:docMk/>
            <pc:sldMk cId="459685482" sldId="301"/>
            <ac:spMk id="115" creationId="{07C7800B-B3CE-4E51-A9DA-15E1E306F8DC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36" creationId="{62DCFA6E-F7E2-4623-8D1F-A6D2B0BE60FE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37" creationId="{FD5F6EF1-CFC3-441D-862F-A473F8DBB67A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38" creationId="{2B92D1D3-013F-4252-A3B9-7F3E30B47538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39" creationId="{6869E646-C7FB-49F0-9FCE-E73E84A333E8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40" creationId="{F0E0A4CB-25AA-4E88-A64F-E19CDFE2BF4F}"/>
          </ac:spMkLst>
        </pc:spChg>
        <pc:spChg chg="del mod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41" creationId="{B08A120C-5301-43F0-A9BD-B54A9BC65121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42" creationId="{D9508E0B-45EF-4460-8A07-278BA7510804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43" creationId="{E0B82F22-9269-4374-B4BA-C034868538A8}"/>
          </ac:spMkLst>
        </pc:spChg>
        <pc:spChg chg="del">
          <ac:chgData name="LI, Zecheng [Student]" userId="d4ae3337-befb-4846-8d7b-5d3def79ade7" providerId="ADAL" clId="{603F0FEC-74B0-449D-8E1D-037009A2295A}" dt="2021-11-19T15:14:28.637" v="7884" actId="478"/>
          <ac:spMkLst>
            <pc:docMk/>
            <pc:sldMk cId="459685482" sldId="301"/>
            <ac:spMk id="144" creationId="{1AAC396A-C0E2-4B8B-BCBB-C7C4B373815F}"/>
          </ac:spMkLst>
        </pc:spChg>
        <pc:spChg chg="add del mod">
          <ac:chgData name="LI, Zecheng [Student]" userId="d4ae3337-befb-4846-8d7b-5d3def79ade7" providerId="ADAL" clId="{603F0FEC-74B0-449D-8E1D-037009A2295A}" dt="2021-11-19T15:12:23.530" v="7842"/>
          <ac:spMkLst>
            <pc:docMk/>
            <pc:sldMk cId="459685482" sldId="301"/>
            <ac:spMk id="145" creationId="{A5AEE887-1DD5-4979-99D5-B7C8C001126C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46" creationId="{3D6929C1-F556-44F1-8631-5B3CC50BB271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47" creationId="{0B82C428-0460-4D13-8FDF-4BC48A7F78C2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48" creationId="{6C3480F6-7729-4EB8-97C8-15C18FA7C2D0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49" creationId="{7FCDF1E2-CAF2-453B-994C-9E2EC3022C42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50" creationId="{2DAE5A6F-E197-462D-8476-F699D278C9C4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51" creationId="{22FC924E-37F4-4EFB-BA75-FB2F78A08CBF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52" creationId="{7BF5A451-42AF-4A17-A638-8F61B0B56F9F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53" creationId="{04B5C774-8697-4C2F-9B16-611248350095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54" creationId="{50D1CCD1-97C9-4B0A-8DD1-88EC70E9FB2C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55" creationId="{6AF1CC66-D2C3-4FC4-81BE-F4D28D82D719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60" creationId="{4C40F9E8-921E-4227-911B-8C95C24ED705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61" creationId="{164AE5EF-FF59-44C0-A74A-535EAA2D303E}"/>
          </ac:spMkLst>
        </pc:spChg>
        <pc:spChg chg="mod">
          <ac:chgData name="LI, Zecheng [Student]" userId="d4ae3337-befb-4846-8d7b-5d3def79ade7" providerId="ADAL" clId="{603F0FEC-74B0-449D-8E1D-037009A2295A}" dt="2021-11-19T15:13:33.698" v="7869"/>
          <ac:spMkLst>
            <pc:docMk/>
            <pc:sldMk cId="459685482" sldId="301"/>
            <ac:spMk id="165" creationId="{75A1FB4F-8EEE-477C-B0A8-C0D559344780}"/>
          </ac:spMkLst>
        </pc:spChg>
        <pc:spChg chg="mod">
          <ac:chgData name="LI, Zecheng [Student]" userId="d4ae3337-befb-4846-8d7b-5d3def79ade7" providerId="ADAL" clId="{603F0FEC-74B0-449D-8E1D-037009A2295A}" dt="2021-11-19T15:13:33.698" v="7869"/>
          <ac:spMkLst>
            <pc:docMk/>
            <pc:sldMk cId="459685482" sldId="301"/>
            <ac:spMk id="166" creationId="{AEB7EBF7-BD15-406E-A998-ED4B8C97E26A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67" creationId="{124A660B-2E1A-412A-B574-F7997A86F7D3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68" creationId="{107C19D4-74E7-4848-9F27-C57F2D406E2F}"/>
          </ac:spMkLst>
        </pc:spChg>
        <pc:spChg chg="add del mod">
          <ac:chgData name="LI, Zecheng [Student]" userId="d4ae3337-befb-4846-8d7b-5d3def79ade7" providerId="ADAL" clId="{603F0FEC-74B0-449D-8E1D-037009A2295A}" dt="2021-11-19T15:14:04.750" v="7878" actId="478"/>
          <ac:spMkLst>
            <pc:docMk/>
            <pc:sldMk cId="459685482" sldId="301"/>
            <ac:spMk id="169" creationId="{17CD969E-2636-4FE4-95DB-0B1EB898FFEF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0" creationId="{2F04F02D-0EBB-43C6-BFA9-17F5EC7AD611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1" creationId="{B5BE9C2B-D03C-497F-A32E-B21A297BF9CA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2" creationId="{B4B3C7A5-9554-4AF2-A888-BB833A1E89A6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3" creationId="{25EA7374-B7C5-4A44-ABF9-852DC6244895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4" creationId="{D8F21129-1DDB-44A6-A670-C07ED92229BD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5" creationId="{3946FBD8-9BC5-43FE-BC08-538594BD4B51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6" creationId="{CEF5548D-42A4-4C8D-892A-E9B8CE9E13C5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7" creationId="{BF1C6E98-82A2-4721-A46F-C6B8500DDCC9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8" creationId="{CC5A3DD7-1FED-4A4B-97D4-A0A457DB0957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79" creationId="{1F9F547D-44B4-4767-A18B-8D50F1CCDC55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0" creationId="{12763B13-116B-422B-B999-E3C05A9B48C4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1" creationId="{5DCFFF60-8919-4A79-BDF4-FBCBCF16A0CB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2" creationId="{4995903A-0AA6-40F5-81D9-23FB906BA446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3" creationId="{76985881-A79F-4A17-BB99-81CD76C5875A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4" creationId="{048356F7-3337-47E6-B04B-D6F97B3DF575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5" creationId="{165E8A0A-468E-408D-991A-3D9B98C562FC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6" creationId="{2765F07E-2B1A-416F-8B15-1DA2FB39B6E7}"/>
          </ac:spMkLst>
        </pc:spChg>
        <pc:spChg chg="add del mod">
          <ac:chgData name="LI, Zecheng [Student]" userId="d4ae3337-befb-4846-8d7b-5d3def79ade7" providerId="ADAL" clId="{603F0FEC-74B0-449D-8E1D-037009A2295A}" dt="2021-11-19T15:14:06.395" v="7879" actId="478"/>
          <ac:spMkLst>
            <pc:docMk/>
            <pc:sldMk cId="459685482" sldId="301"/>
            <ac:spMk id="187" creationId="{9D4358A5-D89D-4F69-810E-FCFAFBBCE5E2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89" creationId="{FC6074F4-A29E-4AB0-A66D-86DF33AB9DEA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0" creationId="{265DCF1E-EB72-4166-958D-BBDA04B5D321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1" creationId="{E27ACCF8-65F8-4760-BD8D-826E1FC83A1B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2" creationId="{776D43B1-7062-435E-8B13-DF5EF3E3814E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3" creationId="{F12CE528-FA69-4141-B02E-F2A085217E17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4" creationId="{E47DD0B7-DDC3-471C-8A2B-9FB0D8207AF0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5" creationId="{0885FD4E-F39C-4BF6-93A5-F7093B6F451B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6" creationId="{6292A9BA-37D5-4525-AAF1-2A86A002BA1F}"/>
          </ac:spMkLst>
        </pc:spChg>
        <pc:spChg chg="mod">
          <ac:chgData name="LI, Zecheng [Student]" userId="d4ae3337-befb-4846-8d7b-5d3def79ade7" providerId="ADAL" clId="{603F0FEC-74B0-449D-8E1D-037009A2295A}" dt="2021-11-19T15:13:38.848" v="7870"/>
          <ac:spMkLst>
            <pc:docMk/>
            <pc:sldMk cId="459685482" sldId="301"/>
            <ac:spMk id="197" creationId="{3B0D7211-40E7-4032-8A62-B550271C0957}"/>
          </ac:spMkLst>
        </pc:spChg>
        <pc:spChg chg="add del mod">
          <ac:chgData name="LI, Zecheng [Student]" userId="d4ae3337-befb-4846-8d7b-5d3def79ade7" providerId="ADAL" clId="{603F0FEC-74B0-449D-8E1D-037009A2295A}" dt="2021-11-19T15:13:53.077" v="7874"/>
          <ac:spMkLst>
            <pc:docMk/>
            <pc:sldMk cId="459685482" sldId="301"/>
            <ac:spMk id="198" creationId="{55D8673D-EEAC-4565-8A76-DD8C093C7BE8}"/>
          </ac:spMkLst>
        </pc:spChg>
        <pc:spChg chg="add del mod">
          <ac:chgData name="LI, Zecheng [Student]" userId="d4ae3337-befb-4846-8d7b-5d3def79ade7" providerId="ADAL" clId="{603F0FEC-74B0-449D-8E1D-037009A2295A}" dt="2021-11-19T15:13:53.077" v="7874"/>
          <ac:spMkLst>
            <pc:docMk/>
            <pc:sldMk cId="459685482" sldId="301"/>
            <ac:spMk id="199" creationId="{FCB9EC8C-FF43-4154-8FE8-100583624648}"/>
          </ac:spMkLst>
        </pc:spChg>
        <pc:spChg chg="mod">
          <ac:chgData name="LI, Zecheng [Student]" userId="d4ae3337-befb-4846-8d7b-5d3def79ade7" providerId="ADAL" clId="{603F0FEC-74B0-449D-8E1D-037009A2295A}" dt="2021-11-19T15:13:52.240" v="7873"/>
          <ac:spMkLst>
            <pc:docMk/>
            <pc:sldMk cId="459685482" sldId="301"/>
            <ac:spMk id="201" creationId="{76BC668E-BA1C-421A-96FD-9D0A23F9FCFE}"/>
          </ac:spMkLst>
        </pc:spChg>
        <pc:spChg chg="mod">
          <ac:chgData name="LI, Zecheng [Student]" userId="d4ae3337-befb-4846-8d7b-5d3def79ade7" providerId="ADAL" clId="{603F0FEC-74B0-449D-8E1D-037009A2295A}" dt="2021-11-19T15:13:52.240" v="7873"/>
          <ac:spMkLst>
            <pc:docMk/>
            <pc:sldMk cId="459685482" sldId="301"/>
            <ac:spMk id="202" creationId="{6F2BC0EF-AB51-45F6-87FC-AB50C515DD7C}"/>
          </ac:spMkLst>
        </pc:spChg>
        <pc:spChg chg="mod">
          <ac:chgData name="LI, Zecheng [Student]" userId="d4ae3337-befb-4846-8d7b-5d3def79ade7" providerId="ADAL" clId="{603F0FEC-74B0-449D-8E1D-037009A2295A}" dt="2021-11-19T15:13:52.240" v="7873"/>
          <ac:spMkLst>
            <pc:docMk/>
            <pc:sldMk cId="459685482" sldId="301"/>
            <ac:spMk id="203" creationId="{8ED3621C-34E0-4763-B2F0-126908EE4D9F}"/>
          </ac:spMkLst>
        </pc:spChg>
        <pc:spChg chg="mod">
          <ac:chgData name="LI, Zecheng [Student]" userId="d4ae3337-befb-4846-8d7b-5d3def79ade7" providerId="ADAL" clId="{603F0FEC-74B0-449D-8E1D-037009A2295A}" dt="2021-11-19T15:13:52.240" v="7873"/>
          <ac:spMkLst>
            <pc:docMk/>
            <pc:sldMk cId="459685482" sldId="301"/>
            <ac:spMk id="204" creationId="{70267686-0774-4859-AC97-D26432A5A798}"/>
          </ac:spMkLst>
        </pc:spChg>
        <pc:spChg chg="add del mod">
          <ac:chgData name="LI, Zecheng [Student]" userId="d4ae3337-befb-4846-8d7b-5d3def79ade7" providerId="ADAL" clId="{603F0FEC-74B0-449D-8E1D-037009A2295A}" dt="2021-11-19T15:13:53.077" v="7874"/>
          <ac:spMkLst>
            <pc:docMk/>
            <pc:sldMk cId="459685482" sldId="301"/>
            <ac:spMk id="205" creationId="{E839146E-5FD2-4999-BC91-8EEE07E3C114}"/>
          </ac:spMkLst>
        </pc:spChg>
        <pc:spChg chg="add del mod">
          <ac:chgData name="LI, Zecheng [Student]" userId="d4ae3337-befb-4846-8d7b-5d3def79ade7" providerId="ADAL" clId="{603F0FEC-74B0-449D-8E1D-037009A2295A}" dt="2021-11-19T15:14:02.687" v="7877" actId="478"/>
          <ac:spMkLst>
            <pc:docMk/>
            <pc:sldMk cId="459685482" sldId="301"/>
            <ac:spMk id="206" creationId="{04621E3A-61CC-42C8-96A6-8E72739B1B39}"/>
          </ac:spMkLst>
        </pc:spChg>
        <pc:spChg chg="add del mod">
          <ac:chgData name="LI, Zecheng [Student]" userId="d4ae3337-befb-4846-8d7b-5d3def79ade7" providerId="ADAL" clId="{603F0FEC-74B0-449D-8E1D-037009A2295A}" dt="2021-11-19T15:14:02.687" v="7877" actId="478"/>
          <ac:spMkLst>
            <pc:docMk/>
            <pc:sldMk cId="459685482" sldId="301"/>
            <ac:spMk id="207" creationId="{FEF8DD3E-819C-4302-BA03-6210CEF4A5C2}"/>
          </ac:spMkLst>
        </pc:spChg>
        <pc:spChg chg="mod">
          <ac:chgData name="LI, Zecheng [Student]" userId="d4ae3337-befb-4846-8d7b-5d3def79ade7" providerId="ADAL" clId="{603F0FEC-74B0-449D-8E1D-037009A2295A}" dt="2021-11-19T15:13:55.441" v="7876"/>
          <ac:spMkLst>
            <pc:docMk/>
            <pc:sldMk cId="459685482" sldId="301"/>
            <ac:spMk id="209" creationId="{CF2EEEC0-7FFD-42E3-8C04-848EED6B24A5}"/>
          </ac:spMkLst>
        </pc:spChg>
        <pc:spChg chg="mod">
          <ac:chgData name="LI, Zecheng [Student]" userId="d4ae3337-befb-4846-8d7b-5d3def79ade7" providerId="ADAL" clId="{603F0FEC-74B0-449D-8E1D-037009A2295A}" dt="2021-11-19T15:13:55.441" v="7876"/>
          <ac:spMkLst>
            <pc:docMk/>
            <pc:sldMk cId="459685482" sldId="301"/>
            <ac:spMk id="210" creationId="{2B2F72C9-2C09-47BD-920A-269BE9BBB429}"/>
          </ac:spMkLst>
        </pc:spChg>
        <pc:spChg chg="mod">
          <ac:chgData name="LI, Zecheng [Student]" userId="d4ae3337-befb-4846-8d7b-5d3def79ade7" providerId="ADAL" clId="{603F0FEC-74B0-449D-8E1D-037009A2295A}" dt="2021-11-19T15:13:55.441" v="7876"/>
          <ac:spMkLst>
            <pc:docMk/>
            <pc:sldMk cId="459685482" sldId="301"/>
            <ac:spMk id="211" creationId="{6CE6A278-1191-4AC8-A1B4-9F4824ECE9BD}"/>
          </ac:spMkLst>
        </pc:spChg>
        <pc:spChg chg="mod">
          <ac:chgData name="LI, Zecheng [Student]" userId="d4ae3337-befb-4846-8d7b-5d3def79ade7" providerId="ADAL" clId="{603F0FEC-74B0-449D-8E1D-037009A2295A}" dt="2021-11-19T15:13:55.441" v="7876"/>
          <ac:spMkLst>
            <pc:docMk/>
            <pc:sldMk cId="459685482" sldId="301"/>
            <ac:spMk id="212" creationId="{467DD430-CCB1-4F23-B579-FFA1FCB0C18F}"/>
          </ac:spMkLst>
        </pc:spChg>
        <pc:spChg chg="add del mod">
          <ac:chgData name="LI, Zecheng [Student]" userId="d4ae3337-befb-4846-8d7b-5d3def79ade7" providerId="ADAL" clId="{603F0FEC-74B0-449D-8E1D-037009A2295A}" dt="2021-11-19T15:14:02.687" v="7877" actId="478"/>
          <ac:spMkLst>
            <pc:docMk/>
            <pc:sldMk cId="459685482" sldId="301"/>
            <ac:spMk id="213" creationId="{E6F9BB18-FFD9-49F6-A91F-6863C2DA7228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14" creationId="{1B8090DA-C2EC-473A-81A1-0EC45A648F4A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15" creationId="{BC0606C6-C19B-4059-92CC-CAD95CF1E7D7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16" creationId="{F1C44139-A6CA-4718-8BA5-DF5EF7A090EA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17" creationId="{DCC85F5F-2D83-4787-B880-57DC6AE6DEF1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18" creationId="{FC5F2AA5-A07C-429C-845E-8132DFAF3D33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19" creationId="{6F114641-6CBE-4E8F-B8F2-2C5B857E067E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0" creationId="{FED582CE-BFA1-41DB-8639-610D2DD24A49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1" creationId="{DA80DCE0-FAB8-4AB5-9BDA-8AE4BCA62D79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2" creationId="{2FC98B23-DEB3-4CF0-9223-35D2465A1727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3" creationId="{E5208302-6110-4BD9-A727-58926A866259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4" creationId="{75F4CECE-DD38-40DC-B55E-BDFEEF92DCC4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5" creationId="{0D3C11A0-086F-442E-92C0-CA8CAF4DEF96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6" creationId="{2B2E1FA0-4F7F-4C49-99BD-0D84E709250B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7" creationId="{6262BB5F-B59B-4FDB-B5BD-A72600AC892F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8" creationId="{D05B3301-1A57-4F02-BF3A-6589E974DCA5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29" creationId="{2A86526E-68C1-446F-ADF5-A9AFDB277089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0" creationId="{FBCAF2A3-1774-4B50-8800-44A108995A26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1" creationId="{F6905075-1B79-4519-91FD-33F2584CADB5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2" creationId="{97D160EF-5804-4E2C-97A1-4A913725B206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3" creationId="{E3FF65F2-FF68-4DEF-A458-787A8A6F96B9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4" creationId="{9774329A-37B7-418D-85E8-8A271E821B8E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5" creationId="{F78B80AE-714B-42A8-A221-7F30402A24F0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6" creationId="{7FCD3E6F-8BCB-4CE2-A552-36FCBF204E09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7" creationId="{C23FE3D7-CD93-4000-8434-857F6846055A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8" creationId="{68D22276-062D-41D9-BAB9-E59F74478110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39" creationId="{9361A325-4236-43CD-B2B7-C70F6D4AAB48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40" creationId="{FDE2E4A2-31C4-44F3-BEA4-8FC8524C34EF}"/>
          </ac:spMkLst>
        </pc:spChg>
        <pc:spChg chg="add del mod">
          <ac:chgData name="LI, Zecheng [Student]" userId="d4ae3337-befb-4846-8d7b-5d3def79ade7" providerId="ADAL" clId="{603F0FEC-74B0-449D-8E1D-037009A2295A}" dt="2021-11-19T15:18:40.265" v="7953" actId="478"/>
          <ac:spMkLst>
            <pc:docMk/>
            <pc:sldMk cId="459685482" sldId="301"/>
            <ac:spMk id="241" creationId="{7CB25874-BB6D-4837-8F41-CBD64FEED5A8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42" creationId="{9272B44C-FAB7-4E71-8C4C-3F2D8EE48A3C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43" creationId="{F7AA40A4-49A3-4549-9ED7-1774BA426462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48" creationId="{66620CE8-4012-44C1-96F6-3132BF27285B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49" creationId="{DF4AB952-FDFE-41CA-89F7-F03487AA3263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53" creationId="{A8D3825E-67F2-48D4-98B7-3953AF4F899A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54" creationId="{24BC9C34-1718-47E6-AE70-629DACAC7973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56" creationId="{DB8C0DCB-4B3A-4A32-A2A4-8C9E9E581ACD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57" creationId="{A9AB37C3-FEC9-4419-BD21-411AD6ABA011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58" creationId="{810FC5C9-1888-4434-B0C9-52D4E54AD4EE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59" creationId="{1A40860A-DC34-4FF2-98E8-74B953C63027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0" creationId="{24A0DBAB-49A9-4297-927B-C6F6F8CF87DC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1" creationId="{5D7DE18E-6D85-4500-A9A7-CC46B3E99686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2" creationId="{B987A89C-9425-4AF0-88B9-5605E280BE35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3" creationId="{516A5D51-4576-46DD-A5F1-EA5282A385B8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5" creationId="{3705C855-4BDD-49AE-A588-26E7D8F66AC7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6" creationId="{7E68B497-359D-4B7B-A2B9-3E5B48CC92A8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7" creationId="{F876452C-953B-4834-A858-8D44C27D8FD8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8" creationId="{316C2C21-3F20-480E-8B75-B0F1F4F34136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69" creationId="{D204544D-1394-468D-AC78-19F09B0BDED5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0" creationId="{A2929C51-57A3-4D07-8BEB-E2E70C53A5A4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1" creationId="{86363A5F-0C3D-41CF-AB99-9A490ECEC2F0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2" creationId="{DFAC0505-BD15-4A3A-9C2E-2CC59651504C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3" creationId="{B357F053-F975-4889-822E-A894027907EA}"/>
          </ac:spMkLst>
        </pc:spChg>
        <pc:spChg chg="add 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4" creationId="{D1F6CF69-8A32-4054-867C-4161A40F8DFD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6" creationId="{D29CF0D4-0CE0-49C2-A603-AC7C4EB546DB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7" creationId="{61749C09-6A3E-441D-8617-72A86DD79F9D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8" creationId="{E43E3064-F77E-43BB-B6D9-20C36AB41FB6}"/>
          </ac:spMkLst>
        </pc:spChg>
        <pc:spChg chg="mod">
          <ac:chgData name="LI, Zecheng [Student]" userId="d4ae3337-befb-4846-8d7b-5d3def79ade7" providerId="ADAL" clId="{603F0FEC-74B0-449D-8E1D-037009A2295A}" dt="2021-11-19T15:14:29.043" v="7885"/>
          <ac:spMkLst>
            <pc:docMk/>
            <pc:sldMk cId="459685482" sldId="301"/>
            <ac:spMk id="279" creationId="{A7DBD88F-7CEF-400C-B7C5-DEF36AA1DFF1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0" creationId="{FD1B20A8-6AE4-40DE-AE5E-0E690DEA0D28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1" creationId="{D3DF6A6B-C0FD-4059-83A4-4D4A1DDD2678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2" creationId="{F5E5074E-4F95-4EC7-B83D-914000A6AFB3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3" creationId="{7C0FA9D6-1D7C-431B-AF5A-076589338020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4" creationId="{458E2F07-CD56-421B-BEDB-889A50809216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5" creationId="{5AA13079-53AD-4853-8BCB-0CF98C00FA90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6" creationId="{72B7F431-6681-4ED6-86DD-500840CB9E7E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7" creationId="{D9DF98DF-C8C5-47C0-9E3A-57A0CE10966A}"/>
          </ac:spMkLst>
        </pc:spChg>
        <pc:spChg chg="add mod">
          <ac:chgData name="LI, Zecheng [Student]" userId="d4ae3337-befb-4846-8d7b-5d3def79ade7" providerId="ADAL" clId="{603F0FEC-74B0-449D-8E1D-037009A2295A}" dt="2021-11-19T15:14:44.206" v="7886"/>
          <ac:spMkLst>
            <pc:docMk/>
            <pc:sldMk cId="459685482" sldId="301"/>
            <ac:spMk id="288" creationId="{EC3015D6-251B-4050-9230-AE1807FC97AB}"/>
          </ac:spMkLst>
        </pc:spChg>
        <pc:spChg chg="add mod topLvl">
          <ac:chgData name="LI, Zecheng [Student]" userId="d4ae3337-befb-4846-8d7b-5d3def79ade7" providerId="ADAL" clId="{603F0FEC-74B0-449D-8E1D-037009A2295A}" dt="2021-11-19T15:19:52.353" v="7967" actId="1076"/>
          <ac:spMkLst>
            <pc:docMk/>
            <pc:sldMk cId="459685482" sldId="301"/>
            <ac:spMk id="289" creationId="{045B649D-0465-4800-A883-A7BDB5781AC3}"/>
          </ac:spMkLst>
        </pc:spChg>
        <pc:spChg chg="add mod">
          <ac:chgData name="LI, Zecheng [Student]" userId="d4ae3337-befb-4846-8d7b-5d3def79ade7" providerId="ADAL" clId="{603F0FEC-74B0-449D-8E1D-037009A2295A}" dt="2021-11-19T15:23:45.605" v="8129" actId="164"/>
          <ac:spMkLst>
            <pc:docMk/>
            <pc:sldMk cId="459685482" sldId="301"/>
            <ac:spMk id="290" creationId="{1472250E-62AD-41C5-B777-783D2259306C}"/>
          </ac:spMkLst>
        </pc:spChg>
        <pc:spChg chg="add mod">
          <ac:chgData name="LI, Zecheng [Student]" userId="d4ae3337-befb-4846-8d7b-5d3def79ade7" providerId="ADAL" clId="{603F0FEC-74B0-449D-8E1D-037009A2295A}" dt="2021-11-19T15:19:52.353" v="7967" actId="1076"/>
          <ac:spMkLst>
            <pc:docMk/>
            <pc:sldMk cId="459685482" sldId="301"/>
            <ac:spMk id="292" creationId="{4BF1EAD3-8F27-45E7-B1ED-6B2345117EEE}"/>
          </ac:spMkLst>
        </pc:spChg>
        <pc:spChg chg="add mod">
          <ac:chgData name="LI, Zecheng [Student]" userId="d4ae3337-befb-4846-8d7b-5d3def79ade7" providerId="ADAL" clId="{603F0FEC-74B0-449D-8E1D-037009A2295A}" dt="2021-11-19T15:19:52.353" v="7967" actId="1076"/>
          <ac:spMkLst>
            <pc:docMk/>
            <pc:sldMk cId="459685482" sldId="301"/>
            <ac:spMk id="293" creationId="{E3C46D3C-77F9-4E94-937F-E7F9647EB415}"/>
          </ac:spMkLst>
        </pc:spChg>
        <pc:spChg chg="add mod">
          <ac:chgData name="LI, Zecheng [Student]" userId="d4ae3337-befb-4846-8d7b-5d3def79ade7" providerId="ADAL" clId="{603F0FEC-74B0-449D-8E1D-037009A2295A}" dt="2021-11-19T15:23:45.605" v="8129" actId="164"/>
          <ac:spMkLst>
            <pc:docMk/>
            <pc:sldMk cId="459685482" sldId="301"/>
            <ac:spMk id="305" creationId="{B27C7D6A-B74F-4EA5-86B2-C2FF63691378}"/>
          </ac:spMkLst>
        </pc:spChg>
        <pc:spChg chg="add mod">
          <ac:chgData name="LI, Zecheng [Student]" userId="d4ae3337-befb-4846-8d7b-5d3def79ade7" providerId="ADAL" clId="{603F0FEC-74B0-449D-8E1D-037009A2295A}" dt="2021-11-19T15:23:45.605" v="8129" actId="164"/>
          <ac:spMkLst>
            <pc:docMk/>
            <pc:sldMk cId="459685482" sldId="301"/>
            <ac:spMk id="306" creationId="{24D1898C-4E3B-4998-ACBF-C844F7359A5D}"/>
          </ac:spMkLst>
        </pc:spChg>
        <pc:grpChg chg="add del mod">
          <ac:chgData name="LI, Zecheng [Student]" userId="d4ae3337-befb-4846-8d7b-5d3def79ade7" providerId="ADAL" clId="{603F0FEC-74B0-449D-8E1D-037009A2295A}" dt="2021-11-19T15:14:04.750" v="7878" actId="478"/>
          <ac:grpSpMkLst>
            <pc:docMk/>
            <pc:sldMk cId="459685482" sldId="301"/>
            <ac:grpSpMk id="164" creationId="{9FDF04DB-6D51-49C6-8750-BE59F019E889}"/>
          </ac:grpSpMkLst>
        </pc:grpChg>
        <pc:grpChg chg="add del mod">
          <ac:chgData name="LI, Zecheng [Student]" userId="d4ae3337-befb-4846-8d7b-5d3def79ade7" providerId="ADAL" clId="{603F0FEC-74B0-449D-8E1D-037009A2295A}" dt="2021-11-19T15:14:06.395" v="7879" actId="478"/>
          <ac:grpSpMkLst>
            <pc:docMk/>
            <pc:sldMk cId="459685482" sldId="301"/>
            <ac:grpSpMk id="188" creationId="{564E0C83-519F-4A1F-AAF7-F6F5481E571D}"/>
          </ac:grpSpMkLst>
        </pc:grpChg>
        <pc:grpChg chg="add del mod">
          <ac:chgData name="LI, Zecheng [Student]" userId="d4ae3337-befb-4846-8d7b-5d3def79ade7" providerId="ADAL" clId="{603F0FEC-74B0-449D-8E1D-037009A2295A}" dt="2021-11-19T15:13:53.077" v="7874"/>
          <ac:grpSpMkLst>
            <pc:docMk/>
            <pc:sldMk cId="459685482" sldId="301"/>
            <ac:grpSpMk id="200" creationId="{FB6124BF-9A52-4127-BBC7-0BEDEBA7CD53}"/>
          </ac:grpSpMkLst>
        </pc:grpChg>
        <pc:grpChg chg="add del mod">
          <ac:chgData name="LI, Zecheng [Student]" userId="d4ae3337-befb-4846-8d7b-5d3def79ade7" providerId="ADAL" clId="{603F0FEC-74B0-449D-8E1D-037009A2295A}" dt="2021-11-19T15:14:02.687" v="7877" actId="478"/>
          <ac:grpSpMkLst>
            <pc:docMk/>
            <pc:sldMk cId="459685482" sldId="301"/>
            <ac:grpSpMk id="208" creationId="{66B4C499-E18E-47B1-A3F3-A35EDE7FDAC0}"/>
          </ac:grpSpMkLst>
        </pc:grpChg>
        <pc:grpChg chg="add mod">
          <ac:chgData name="LI, Zecheng [Student]" userId="d4ae3337-befb-4846-8d7b-5d3def79ade7" providerId="ADAL" clId="{603F0FEC-74B0-449D-8E1D-037009A2295A}" dt="2021-11-19T15:14:29.043" v="7885"/>
          <ac:grpSpMkLst>
            <pc:docMk/>
            <pc:sldMk cId="459685482" sldId="301"/>
            <ac:grpSpMk id="252" creationId="{E0E8784C-67D7-4972-AB3E-1C07931FD3A3}"/>
          </ac:grpSpMkLst>
        </pc:grpChg>
        <pc:grpChg chg="add mod">
          <ac:chgData name="LI, Zecheng [Student]" userId="d4ae3337-befb-4846-8d7b-5d3def79ade7" providerId="ADAL" clId="{603F0FEC-74B0-449D-8E1D-037009A2295A}" dt="2021-11-19T15:14:29.043" v="7885"/>
          <ac:grpSpMkLst>
            <pc:docMk/>
            <pc:sldMk cId="459685482" sldId="301"/>
            <ac:grpSpMk id="255" creationId="{797F97CF-46AF-4416-8A6C-2AA32D051D78}"/>
          </ac:grpSpMkLst>
        </pc:grpChg>
        <pc:grpChg chg="add mod">
          <ac:chgData name="LI, Zecheng [Student]" userId="d4ae3337-befb-4846-8d7b-5d3def79ade7" providerId="ADAL" clId="{603F0FEC-74B0-449D-8E1D-037009A2295A}" dt="2021-11-19T15:22:23.513" v="7991" actId="1076"/>
          <ac:grpSpMkLst>
            <pc:docMk/>
            <pc:sldMk cId="459685482" sldId="301"/>
            <ac:grpSpMk id="264" creationId="{7EC33060-EC5A-4738-BA1C-6EE0700F990F}"/>
          </ac:grpSpMkLst>
        </pc:grpChg>
        <pc:grpChg chg="add del mod">
          <ac:chgData name="LI, Zecheng [Student]" userId="d4ae3337-befb-4846-8d7b-5d3def79ade7" providerId="ADAL" clId="{603F0FEC-74B0-449D-8E1D-037009A2295A}" dt="2021-11-19T15:15:01.742" v="7890" actId="478"/>
          <ac:grpSpMkLst>
            <pc:docMk/>
            <pc:sldMk cId="459685482" sldId="301"/>
            <ac:grpSpMk id="275" creationId="{DA0E6A02-9715-407B-86E8-3FE72507DD20}"/>
          </ac:grpSpMkLst>
        </pc:grpChg>
        <pc:grpChg chg="add mod topLvl">
          <ac:chgData name="LI, Zecheng [Student]" userId="d4ae3337-befb-4846-8d7b-5d3def79ade7" providerId="ADAL" clId="{603F0FEC-74B0-449D-8E1D-037009A2295A}" dt="2021-11-19T15:19:52.353" v="7967" actId="1076"/>
          <ac:grpSpMkLst>
            <pc:docMk/>
            <pc:sldMk cId="459685482" sldId="301"/>
            <ac:grpSpMk id="294" creationId="{69E8E572-4D56-4896-9C98-31763245EBEF}"/>
          </ac:grpSpMkLst>
        </pc:grpChg>
        <pc:grpChg chg="add del mod">
          <ac:chgData name="LI, Zecheng [Student]" userId="d4ae3337-befb-4846-8d7b-5d3def79ade7" providerId="ADAL" clId="{603F0FEC-74B0-449D-8E1D-037009A2295A}" dt="2021-11-19T15:19:21.504" v="7956" actId="165"/>
          <ac:grpSpMkLst>
            <pc:docMk/>
            <pc:sldMk cId="459685482" sldId="301"/>
            <ac:grpSpMk id="295" creationId="{37F2D09A-4474-4EDA-AFA4-FD3FED729AE3}"/>
          </ac:grpSpMkLst>
        </pc:grpChg>
        <pc:grpChg chg="add mod">
          <ac:chgData name="LI, Zecheng [Student]" userId="d4ae3337-befb-4846-8d7b-5d3def79ade7" providerId="ADAL" clId="{603F0FEC-74B0-449D-8E1D-037009A2295A}" dt="2021-11-19T15:20:02.115" v="7970" actId="164"/>
          <ac:grpSpMkLst>
            <pc:docMk/>
            <pc:sldMk cId="459685482" sldId="301"/>
            <ac:grpSpMk id="297" creationId="{8F8768D9-371A-45BE-8C82-D9FF9DAA060A}"/>
          </ac:grpSpMkLst>
        </pc:grpChg>
        <pc:grpChg chg="add mod">
          <ac:chgData name="LI, Zecheng [Student]" userId="d4ae3337-befb-4846-8d7b-5d3def79ade7" providerId="ADAL" clId="{603F0FEC-74B0-449D-8E1D-037009A2295A}" dt="2021-11-19T15:20:02.115" v="7970" actId="164"/>
          <ac:grpSpMkLst>
            <pc:docMk/>
            <pc:sldMk cId="459685482" sldId="301"/>
            <ac:grpSpMk id="302" creationId="{5AF193D1-ABC7-4D29-BC22-91E88FD8D715}"/>
          </ac:grpSpMkLst>
        </pc:grpChg>
        <pc:grpChg chg="add mod">
          <ac:chgData name="LI, Zecheng [Student]" userId="d4ae3337-befb-4846-8d7b-5d3def79ade7" providerId="ADAL" clId="{603F0FEC-74B0-449D-8E1D-037009A2295A}" dt="2021-11-19T15:23:45.605" v="8129" actId="164"/>
          <ac:grpSpMkLst>
            <pc:docMk/>
            <pc:sldMk cId="459685482" sldId="301"/>
            <ac:grpSpMk id="307" creationId="{18A22B52-51DA-41C8-9767-31BFA26A780D}"/>
          </ac:grpSpMkLst>
        </pc:grpChg>
        <pc:cxnChg chg="add del">
          <ac:chgData name="LI, Zecheng [Student]" userId="d4ae3337-befb-4846-8d7b-5d3def79ade7" providerId="ADAL" clId="{603F0FEC-74B0-449D-8E1D-037009A2295A}" dt="2021-11-19T15:16:36.889" v="7904" actId="11529"/>
          <ac:cxnSpMkLst>
            <pc:docMk/>
            <pc:sldMk cId="459685482" sldId="301"/>
            <ac:cxnSpMk id="4" creationId="{C6AB1EC5-43FC-4517-A18E-8D46AD333E69}"/>
          </ac:cxnSpMkLst>
        </pc:cxnChg>
        <pc:cxnChg chg="add del mod topLvl">
          <ac:chgData name="LI, Zecheng [Student]" userId="d4ae3337-befb-4846-8d7b-5d3def79ade7" providerId="ADAL" clId="{603F0FEC-74B0-449D-8E1D-037009A2295A}" dt="2021-11-19T15:19:28.921" v="7958" actId="478"/>
          <ac:cxnSpMkLst>
            <pc:docMk/>
            <pc:sldMk cId="459685482" sldId="301"/>
            <ac:cxnSpMk id="6" creationId="{75483782-3DF8-4781-A1A0-5A5BCC4B40A6}"/>
          </ac:cxnSpMkLst>
        </pc:cxnChg>
        <pc:cxnChg chg="add del mod">
          <ac:chgData name="LI, Zecheng [Student]" userId="d4ae3337-befb-4846-8d7b-5d3def79ade7" providerId="ADAL" clId="{603F0FEC-74B0-449D-8E1D-037009A2295A}" dt="2021-11-19T15:14:04.750" v="7878" actId="478"/>
          <ac:cxnSpMkLst>
            <pc:docMk/>
            <pc:sldMk cId="459685482" sldId="301"/>
            <ac:cxnSpMk id="156" creationId="{7F86DC2A-6460-425E-9F50-E691C1CE3D92}"/>
          </ac:cxnSpMkLst>
        </pc:cxnChg>
        <pc:cxnChg chg="add del mod">
          <ac:chgData name="LI, Zecheng [Student]" userId="d4ae3337-befb-4846-8d7b-5d3def79ade7" providerId="ADAL" clId="{603F0FEC-74B0-449D-8E1D-037009A2295A}" dt="2021-11-19T15:14:04.750" v="7878" actId="478"/>
          <ac:cxnSpMkLst>
            <pc:docMk/>
            <pc:sldMk cId="459685482" sldId="301"/>
            <ac:cxnSpMk id="157" creationId="{5027BE21-06DF-4ACE-A7DF-22C1F4D63F67}"/>
          </ac:cxnSpMkLst>
        </pc:cxnChg>
        <pc:cxnChg chg="add del mod">
          <ac:chgData name="LI, Zecheng [Student]" userId="d4ae3337-befb-4846-8d7b-5d3def79ade7" providerId="ADAL" clId="{603F0FEC-74B0-449D-8E1D-037009A2295A}" dt="2021-11-19T15:14:04.750" v="7878" actId="478"/>
          <ac:cxnSpMkLst>
            <pc:docMk/>
            <pc:sldMk cId="459685482" sldId="301"/>
            <ac:cxnSpMk id="158" creationId="{FF412FC1-D352-497B-9BF6-4BC75FB01FE3}"/>
          </ac:cxnSpMkLst>
        </pc:cxnChg>
        <pc:cxnChg chg="add del mod">
          <ac:chgData name="LI, Zecheng [Student]" userId="d4ae3337-befb-4846-8d7b-5d3def79ade7" providerId="ADAL" clId="{603F0FEC-74B0-449D-8E1D-037009A2295A}" dt="2021-11-19T15:14:04.750" v="7878" actId="478"/>
          <ac:cxnSpMkLst>
            <pc:docMk/>
            <pc:sldMk cId="459685482" sldId="301"/>
            <ac:cxnSpMk id="159" creationId="{13E6D6B7-A060-49AE-BA94-E8B4E6CEA49F}"/>
          </ac:cxnSpMkLst>
        </pc:cxnChg>
        <pc:cxnChg chg="add del mod">
          <ac:chgData name="LI, Zecheng [Student]" userId="d4ae3337-befb-4846-8d7b-5d3def79ade7" providerId="ADAL" clId="{603F0FEC-74B0-449D-8E1D-037009A2295A}" dt="2021-11-19T15:14:04.750" v="7878" actId="478"/>
          <ac:cxnSpMkLst>
            <pc:docMk/>
            <pc:sldMk cId="459685482" sldId="301"/>
            <ac:cxnSpMk id="162" creationId="{988CA8B6-5C5A-4E0F-A2F8-C27D3FC05936}"/>
          </ac:cxnSpMkLst>
        </pc:cxnChg>
        <pc:cxnChg chg="add del mod">
          <ac:chgData name="LI, Zecheng [Student]" userId="d4ae3337-befb-4846-8d7b-5d3def79ade7" providerId="ADAL" clId="{603F0FEC-74B0-449D-8E1D-037009A2295A}" dt="2021-11-19T15:14:04.750" v="7878" actId="478"/>
          <ac:cxnSpMkLst>
            <pc:docMk/>
            <pc:sldMk cId="459685482" sldId="301"/>
            <ac:cxnSpMk id="163" creationId="{50EA2DDA-FCE1-44DC-B0C2-D0853ED678CF}"/>
          </ac:cxnSpMkLst>
        </pc:cxnChg>
        <pc:cxnChg chg="add mod">
          <ac:chgData name="LI, Zecheng [Student]" userId="d4ae3337-befb-4846-8d7b-5d3def79ade7" providerId="ADAL" clId="{603F0FEC-74B0-449D-8E1D-037009A2295A}" dt="2021-11-19T15:14:29.043" v="7885"/>
          <ac:cxnSpMkLst>
            <pc:docMk/>
            <pc:sldMk cId="459685482" sldId="301"/>
            <ac:cxnSpMk id="244" creationId="{F52D089A-6BC6-43BB-B402-50A1A929F729}"/>
          </ac:cxnSpMkLst>
        </pc:cxnChg>
        <pc:cxnChg chg="add mod">
          <ac:chgData name="LI, Zecheng [Student]" userId="d4ae3337-befb-4846-8d7b-5d3def79ade7" providerId="ADAL" clId="{603F0FEC-74B0-449D-8E1D-037009A2295A}" dt="2021-11-19T15:14:29.043" v="7885"/>
          <ac:cxnSpMkLst>
            <pc:docMk/>
            <pc:sldMk cId="459685482" sldId="301"/>
            <ac:cxnSpMk id="245" creationId="{76B6C081-B14F-4CB3-B265-0D05DF23A70D}"/>
          </ac:cxnSpMkLst>
        </pc:cxnChg>
        <pc:cxnChg chg="add mod">
          <ac:chgData name="LI, Zecheng [Student]" userId="d4ae3337-befb-4846-8d7b-5d3def79ade7" providerId="ADAL" clId="{603F0FEC-74B0-449D-8E1D-037009A2295A}" dt="2021-11-19T15:14:29.043" v="7885"/>
          <ac:cxnSpMkLst>
            <pc:docMk/>
            <pc:sldMk cId="459685482" sldId="301"/>
            <ac:cxnSpMk id="246" creationId="{541052D3-CD0E-48E3-8BEA-2C6169E06587}"/>
          </ac:cxnSpMkLst>
        </pc:cxnChg>
        <pc:cxnChg chg="add mod">
          <ac:chgData name="LI, Zecheng [Student]" userId="d4ae3337-befb-4846-8d7b-5d3def79ade7" providerId="ADAL" clId="{603F0FEC-74B0-449D-8E1D-037009A2295A}" dt="2021-11-19T15:14:29.043" v="7885"/>
          <ac:cxnSpMkLst>
            <pc:docMk/>
            <pc:sldMk cId="459685482" sldId="301"/>
            <ac:cxnSpMk id="247" creationId="{C2BCB158-B5BE-4618-B0FB-3D6E05A479FD}"/>
          </ac:cxnSpMkLst>
        </pc:cxnChg>
        <pc:cxnChg chg="add mod">
          <ac:chgData name="LI, Zecheng [Student]" userId="d4ae3337-befb-4846-8d7b-5d3def79ade7" providerId="ADAL" clId="{603F0FEC-74B0-449D-8E1D-037009A2295A}" dt="2021-11-19T15:14:29.043" v="7885"/>
          <ac:cxnSpMkLst>
            <pc:docMk/>
            <pc:sldMk cId="459685482" sldId="301"/>
            <ac:cxnSpMk id="250" creationId="{1B89E114-C06D-4790-8758-2D6052F4754B}"/>
          </ac:cxnSpMkLst>
        </pc:cxnChg>
        <pc:cxnChg chg="add mod">
          <ac:chgData name="LI, Zecheng [Student]" userId="d4ae3337-befb-4846-8d7b-5d3def79ade7" providerId="ADAL" clId="{603F0FEC-74B0-449D-8E1D-037009A2295A}" dt="2021-11-19T15:14:29.043" v="7885"/>
          <ac:cxnSpMkLst>
            <pc:docMk/>
            <pc:sldMk cId="459685482" sldId="301"/>
            <ac:cxnSpMk id="251" creationId="{F8D40E8B-2A47-4A7A-ADCD-1C82474EAA93}"/>
          </ac:cxnSpMkLst>
        </pc:cxnChg>
        <pc:cxnChg chg="add del mod">
          <ac:chgData name="LI, Zecheng [Student]" userId="d4ae3337-befb-4846-8d7b-5d3def79ade7" providerId="ADAL" clId="{603F0FEC-74B0-449D-8E1D-037009A2295A}" dt="2021-11-19T15:20:07.339" v="7972" actId="478"/>
          <ac:cxnSpMkLst>
            <pc:docMk/>
            <pc:sldMk cId="459685482" sldId="301"/>
            <ac:cxnSpMk id="291" creationId="{28C9C525-72E1-46AC-B4B9-0ACCF820DBD8}"/>
          </ac:cxnSpMkLst>
        </pc:cxnChg>
        <pc:cxnChg chg="add mod">
          <ac:chgData name="LI, Zecheng [Student]" userId="d4ae3337-befb-4846-8d7b-5d3def79ade7" providerId="ADAL" clId="{603F0FEC-74B0-449D-8E1D-037009A2295A}" dt="2021-11-19T15:20:02.115" v="7970" actId="164"/>
          <ac:cxnSpMkLst>
            <pc:docMk/>
            <pc:sldMk cId="459685482" sldId="301"/>
            <ac:cxnSpMk id="298" creationId="{7147093B-CE9C-4F94-BEF1-C87BBBE881CE}"/>
          </ac:cxnSpMkLst>
        </pc:cxnChg>
        <pc:cxnChg chg="add mod">
          <ac:chgData name="LI, Zecheng [Student]" userId="d4ae3337-befb-4846-8d7b-5d3def79ade7" providerId="ADAL" clId="{603F0FEC-74B0-449D-8E1D-037009A2295A}" dt="2021-11-19T15:23:45.605" v="8129" actId="164"/>
          <ac:cxnSpMkLst>
            <pc:docMk/>
            <pc:sldMk cId="459685482" sldId="301"/>
            <ac:cxnSpMk id="304" creationId="{E9257C8B-A7E1-442F-9D1B-5365FFCC9042}"/>
          </ac:cxnSpMkLst>
        </pc:cxnChg>
      </pc:sldChg>
      <pc:sldChg chg="delSp add del mod">
        <pc:chgData name="LI, Zecheng [Student]" userId="d4ae3337-befb-4846-8d7b-5d3def79ade7" providerId="ADAL" clId="{603F0FEC-74B0-449D-8E1D-037009A2295A}" dt="2021-11-19T15:29:22.815" v="8385" actId="47"/>
        <pc:sldMkLst>
          <pc:docMk/>
          <pc:sldMk cId="3476134876" sldId="302"/>
        </pc:sldMkLst>
        <pc:grpChg chg="del">
          <ac:chgData name="LI, Zecheng [Student]" userId="d4ae3337-befb-4846-8d7b-5d3def79ade7" providerId="ADAL" clId="{603F0FEC-74B0-449D-8E1D-037009A2295A}" dt="2021-11-19T12:12:57.386" v="3468" actId="478"/>
          <ac:grpSpMkLst>
            <pc:docMk/>
            <pc:sldMk cId="3476134876" sldId="302"/>
            <ac:grpSpMk id="3" creationId="{241D04F9-E286-4D7E-B260-D86AA06C7590}"/>
          </ac:grpSpMkLst>
        </pc:grpChg>
        <pc:grpChg chg="del">
          <ac:chgData name="LI, Zecheng [Student]" userId="d4ae3337-befb-4846-8d7b-5d3def79ade7" providerId="ADAL" clId="{603F0FEC-74B0-449D-8E1D-037009A2295A}" dt="2021-11-19T12:13:37.406" v="3479" actId="21"/>
          <ac:grpSpMkLst>
            <pc:docMk/>
            <pc:sldMk cId="3476134876" sldId="302"/>
            <ac:grpSpMk id="4" creationId="{681D0397-5056-4D5A-918C-377AFACD8349}"/>
          </ac:grpSpMkLst>
        </pc:grpChg>
      </pc:sldChg>
      <pc:sldChg chg="addSp delSp modSp new mod">
        <pc:chgData name="LI, Zecheng [Student]" userId="d4ae3337-befb-4846-8d7b-5d3def79ade7" providerId="ADAL" clId="{603F0FEC-74B0-449D-8E1D-037009A2295A}" dt="2021-11-19T15:29:18.153" v="8383" actId="1076"/>
        <pc:sldMkLst>
          <pc:docMk/>
          <pc:sldMk cId="1804247709" sldId="303"/>
        </pc:sldMkLst>
        <pc:spChg chg="mod">
          <ac:chgData name="LI, Zecheng [Student]" userId="d4ae3337-befb-4846-8d7b-5d3def79ade7" providerId="ADAL" clId="{603F0FEC-74B0-449D-8E1D-037009A2295A}" dt="2021-11-19T15:27:51.257" v="8327" actId="20577"/>
          <ac:spMkLst>
            <pc:docMk/>
            <pc:sldMk cId="1804247709" sldId="303"/>
            <ac:spMk id="2" creationId="{364A9581-CC7E-4114-ABAA-82C4307481D2}"/>
          </ac:spMkLst>
        </pc:spChg>
        <pc:spChg chg="del mod">
          <ac:chgData name="LI, Zecheng [Student]" userId="d4ae3337-befb-4846-8d7b-5d3def79ade7" providerId="ADAL" clId="{603F0FEC-74B0-449D-8E1D-037009A2295A}" dt="2021-11-19T15:28:07.420" v="8341" actId="478"/>
          <ac:spMkLst>
            <pc:docMk/>
            <pc:sldMk cId="1804247709" sldId="303"/>
            <ac:spMk id="3" creationId="{D03C1207-C577-49E3-BA3A-279262D8A985}"/>
          </ac:spMkLst>
        </pc:spChg>
        <pc:spChg chg="add mod">
          <ac:chgData name="LI, Zecheng [Student]" userId="d4ae3337-befb-4846-8d7b-5d3def79ade7" providerId="ADAL" clId="{603F0FEC-74B0-449D-8E1D-037009A2295A}" dt="2021-11-19T15:29:00.875" v="8363" actId="1076"/>
          <ac:spMkLst>
            <pc:docMk/>
            <pc:sldMk cId="1804247709" sldId="303"/>
            <ac:spMk id="6" creationId="{1DB55120-70BA-4EDD-87B2-368883E313D8}"/>
          </ac:spMkLst>
        </pc:spChg>
        <pc:spChg chg="add mod">
          <ac:chgData name="LI, Zecheng [Student]" userId="d4ae3337-befb-4846-8d7b-5d3def79ade7" providerId="ADAL" clId="{603F0FEC-74B0-449D-8E1D-037009A2295A}" dt="2021-11-19T15:29:18.153" v="8383" actId="1076"/>
          <ac:spMkLst>
            <pc:docMk/>
            <pc:sldMk cId="1804247709" sldId="303"/>
            <ac:spMk id="7" creationId="{46EF44DC-0C95-4CF3-AFD7-B4E3D5D6046D}"/>
          </ac:spMkLst>
        </pc:spChg>
        <pc:picChg chg="add mod">
          <ac:chgData name="LI, Zecheng [Student]" userId="d4ae3337-befb-4846-8d7b-5d3def79ade7" providerId="ADAL" clId="{603F0FEC-74B0-449D-8E1D-037009A2295A}" dt="2021-11-19T15:28:01.700" v="8331" actId="1076"/>
          <ac:picMkLst>
            <pc:docMk/>
            <pc:sldMk cId="1804247709" sldId="303"/>
            <ac:picMk id="4" creationId="{24AFDD20-07F2-49C3-BB1B-5D9B9472B34B}"/>
          </ac:picMkLst>
        </pc:picChg>
        <pc:picChg chg="add mod">
          <ac:chgData name="LI, Zecheng [Student]" userId="d4ae3337-befb-4846-8d7b-5d3def79ade7" providerId="ADAL" clId="{603F0FEC-74B0-449D-8E1D-037009A2295A}" dt="2021-11-19T15:28:05.271" v="8340" actId="1035"/>
          <ac:picMkLst>
            <pc:docMk/>
            <pc:sldMk cId="1804247709" sldId="303"/>
            <ac:picMk id="5" creationId="{35D04AA4-5234-47AE-AD03-70BE432C5275}"/>
          </ac:picMkLst>
        </pc:picChg>
      </pc:sldChg>
      <pc:sldChg chg="addSp delSp modSp new del mod">
        <pc:chgData name="LI, Zecheng [Student]" userId="d4ae3337-befb-4846-8d7b-5d3def79ade7" providerId="ADAL" clId="{603F0FEC-74B0-449D-8E1D-037009A2295A}" dt="2021-11-19T15:29:21.185" v="8384" actId="47"/>
        <pc:sldMkLst>
          <pc:docMk/>
          <pc:sldMk cId="1268296287" sldId="304"/>
        </pc:sldMkLst>
        <pc:spChg chg="mod">
          <ac:chgData name="LI, Zecheng [Student]" userId="d4ae3337-befb-4846-8d7b-5d3def79ade7" providerId="ADAL" clId="{603F0FEC-74B0-449D-8E1D-037009A2295A}" dt="2021-11-19T12:13:51.131" v="3486" actId="20577"/>
          <ac:spMkLst>
            <pc:docMk/>
            <pc:sldMk cId="1268296287" sldId="304"/>
            <ac:spMk id="2" creationId="{030A12A1-F92C-4885-896B-50D43E81E897}"/>
          </ac:spMkLst>
        </pc:spChg>
        <pc:spChg chg="mod">
          <ac:chgData name="LI, Zecheng [Student]" userId="d4ae3337-befb-4846-8d7b-5d3def79ade7" providerId="ADAL" clId="{603F0FEC-74B0-449D-8E1D-037009A2295A}" dt="2021-11-19T12:14:15.918" v="3490" actId="14100"/>
          <ac:spMkLst>
            <pc:docMk/>
            <pc:sldMk cId="1268296287" sldId="304"/>
            <ac:spMk id="3" creationId="{5AAFFFB2-1BB9-4DF1-9BE4-600CBBEC9435}"/>
          </ac:spMkLst>
        </pc:spChg>
        <pc:spChg chg="del mod topLvl">
          <ac:chgData name="LI, Zecheng [Student]" userId="d4ae3337-befb-4846-8d7b-5d3def79ade7" providerId="ADAL" clId="{603F0FEC-74B0-449D-8E1D-037009A2295A}" dt="2021-11-19T12:13:46.216" v="3483" actId="478"/>
          <ac:spMkLst>
            <pc:docMk/>
            <pc:sldMk cId="1268296287" sldId="304"/>
            <ac:spMk id="6" creationId="{AED645B4-F806-47FD-8759-90927EA7D45B}"/>
          </ac:spMkLst>
        </pc:spChg>
        <pc:grpChg chg="add del mod">
          <ac:chgData name="LI, Zecheng [Student]" userId="d4ae3337-befb-4846-8d7b-5d3def79ade7" providerId="ADAL" clId="{603F0FEC-74B0-449D-8E1D-037009A2295A}" dt="2021-11-19T12:13:42.173" v="3481" actId="165"/>
          <ac:grpSpMkLst>
            <pc:docMk/>
            <pc:sldMk cId="1268296287" sldId="304"/>
            <ac:grpSpMk id="4" creationId="{8434C9AC-F342-4913-BE4D-5032B10EC871}"/>
          </ac:grpSpMkLst>
        </pc:grpChg>
        <pc:picChg chg="del mod topLvl">
          <ac:chgData name="LI, Zecheng [Student]" userId="d4ae3337-befb-4846-8d7b-5d3def79ade7" providerId="ADAL" clId="{603F0FEC-74B0-449D-8E1D-037009A2295A}" dt="2021-11-19T15:27:58.237" v="8329" actId="21"/>
          <ac:picMkLst>
            <pc:docMk/>
            <pc:sldMk cId="1268296287" sldId="304"/>
            <ac:picMk id="5" creationId="{CD08BEEF-C5D9-4AD8-B462-6506C23BA5CF}"/>
          </ac:picMkLst>
        </pc:picChg>
      </pc:sldChg>
      <pc:sldChg chg="add del">
        <pc:chgData name="LI, Zecheng [Student]" userId="d4ae3337-befb-4846-8d7b-5d3def79ade7" providerId="ADAL" clId="{603F0FEC-74B0-449D-8E1D-037009A2295A}" dt="2021-11-19T14:37:23.770" v="7097" actId="47"/>
        <pc:sldMkLst>
          <pc:docMk/>
          <pc:sldMk cId="860559063" sldId="305"/>
        </pc:sldMkLst>
      </pc:sldChg>
      <pc:sldChg chg="addSp delSp modSp add del mod">
        <pc:chgData name="LI, Zecheng [Student]" userId="d4ae3337-befb-4846-8d7b-5d3def79ade7" providerId="ADAL" clId="{603F0FEC-74B0-449D-8E1D-037009A2295A}" dt="2021-11-19T15:14:47.026" v="7887" actId="47"/>
        <pc:sldMkLst>
          <pc:docMk/>
          <pc:sldMk cId="1243447216" sldId="305"/>
        </pc:sldMkLst>
        <pc:spChg chg="del mod">
          <ac:chgData name="LI, Zecheng [Student]" userId="d4ae3337-befb-4846-8d7b-5d3def79ade7" providerId="ADAL" clId="{603F0FEC-74B0-449D-8E1D-037009A2295A}" dt="2021-11-19T15:14:20.047" v="7882" actId="478"/>
          <ac:spMkLst>
            <pc:docMk/>
            <pc:sldMk cId="1243447216" sldId="305"/>
            <ac:spMk id="2" creationId="{B623197D-1E6C-403A-95C1-3BC7EA28A467}"/>
          </ac:spMkLst>
        </pc:spChg>
        <pc:spChg chg="add del mod">
          <ac:chgData name="LI, Zecheng [Student]" userId="d4ae3337-befb-4846-8d7b-5d3def79ade7" providerId="ADAL" clId="{603F0FEC-74B0-449D-8E1D-037009A2295A}" dt="2021-11-19T15:14:21.714" v="7883" actId="478"/>
          <ac:spMkLst>
            <pc:docMk/>
            <pc:sldMk cId="1243447216" sldId="305"/>
            <ac:spMk id="5" creationId="{6568B395-F6F3-4A42-8615-ADCFB2DA88CC}"/>
          </ac:spMkLst>
        </pc:spChg>
        <pc:spChg chg="add del mod">
          <ac:chgData name="LI, Zecheng [Student]" userId="d4ae3337-befb-4846-8d7b-5d3def79ade7" providerId="ADAL" clId="{603F0FEC-74B0-449D-8E1D-037009A2295A}" dt="2021-11-19T15:13:02.330" v="7849"/>
          <ac:spMkLst>
            <pc:docMk/>
            <pc:sldMk cId="1243447216" sldId="305"/>
            <ac:spMk id="104" creationId="{3BB8B49C-694A-4FAD-B40B-C493D6B890E6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05" creationId="{9F04AE0D-693B-409E-A76D-4372ED1352C6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06" creationId="{6C7DF7EE-8695-41E6-A00E-1C745A73280A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07" creationId="{3A342C16-9149-43D6-8A90-612E07F69A07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08" creationId="{E3B9937E-49FF-4DD7-8448-E0EBB82E62D3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09" creationId="{BD4DCF27-A367-4A6C-BDA6-643AD4A8C058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0" creationId="{79332E74-E58D-4D0C-AB2A-0AFD5E0ACAE0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1" creationId="{9B24DF75-019F-4D17-A5F7-10167EE0BE74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2" creationId="{B24702DA-5690-4635-95DE-E56F72965B32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3" creationId="{98770617-44E7-4EA8-800D-98128BF472A5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4" creationId="{761E0F50-B113-483A-AFE0-527DB2461D81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6" creationId="{ABC409CF-3ADD-4BB0-BA31-D6B5BF713601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7" creationId="{39AAA52A-5065-49D3-B0FB-52DA4D67B7E8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8" creationId="{693D26F2-1C98-427D-BBFF-6036C5142551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19" creationId="{5916F31D-9764-41FA-B955-0B819DE3AB3C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20" creationId="{F6E3284F-6D9F-4B15-A08C-EF4B560A77D9}"/>
          </ac:spMkLst>
        </pc:spChg>
        <pc:spChg chg="add del mod">
          <ac:chgData name="LI, Zecheng [Student]" userId="d4ae3337-befb-4846-8d7b-5d3def79ade7" providerId="ADAL" clId="{603F0FEC-74B0-449D-8E1D-037009A2295A}" dt="2021-11-19T15:13:02.330" v="7849"/>
          <ac:spMkLst>
            <pc:docMk/>
            <pc:sldMk cId="1243447216" sldId="305"/>
            <ac:spMk id="121" creationId="{7415F4C5-0550-4133-972D-0A74E3892FCB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26" creationId="{34DA922F-7DC8-45B8-B1C9-E3AFC5412E69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27" creationId="{D65D36D4-6101-46C2-B0B7-CFB93B60DF22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28" creationId="{B77DB34B-27A5-447D-BAF3-655940FA0442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29" creationId="{96665372-54EE-4BC1-B17C-40585793FD4F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30" creationId="{5D4BB3B0-DF40-4AA2-A9BB-4C12778E2AB0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31" creationId="{8504A292-5288-4283-AE07-AF5181EE18D3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32" creationId="{0DA559E7-97B1-4B5A-B555-D87171E5284F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34" creationId="{C478373F-87CC-4B74-A266-2DA068986F7B}"/>
          </ac:spMkLst>
        </pc:spChg>
        <pc:spChg chg="mod topLvl">
          <ac:chgData name="LI, Zecheng [Student]" userId="d4ae3337-befb-4846-8d7b-5d3def79ade7" providerId="ADAL" clId="{603F0FEC-74B0-449D-8E1D-037009A2295A}" dt="2021-11-19T15:13:14.539" v="7856" actId="165"/>
          <ac:spMkLst>
            <pc:docMk/>
            <pc:sldMk cId="1243447216" sldId="305"/>
            <ac:spMk id="135" creationId="{0DD5DBE7-9335-4F37-A73F-E0EB07DB207E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36" creationId="{62DCFA6E-F7E2-4623-8D1F-A6D2B0BE60FE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37" creationId="{FD5F6EF1-CFC3-441D-862F-A473F8DBB67A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38" creationId="{2B92D1D3-013F-4252-A3B9-7F3E30B47538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39" creationId="{6869E646-C7FB-49F0-9FCE-E73E84A333E8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40" creationId="{F0E0A4CB-25AA-4E88-A64F-E19CDFE2BF4F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41" creationId="{B08A120C-5301-43F0-A9BD-B54A9BC65121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42" creationId="{D9508E0B-45EF-4460-8A07-278BA7510804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43" creationId="{E0B82F22-9269-4374-B4BA-C034868538A8}"/>
          </ac:spMkLst>
        </pc:spChg>
        <pc:spChg chg="del">
          <ac:chgData name="LI, Zecheng [Student]" userId="d4ae3337-befb-4846-8d7b-5d3def79ade7" providerId="ADAL" clId="{603F0FEC-74B0-449D-8E1D-037009A2295A}" dt="2021-11-19T15:14:14.041" v="7880" actId="478"/>
          <ac:spMkLst>
            <pc:docMk/>
            <pc:sldMk cId="1243447216" sldId="305"/>
            <ac:spMk id="144" creationId="{1AAC396A-C0E2-4B8B-BCBB-C7C4B373815F}"/>
          </ac:spMkLst>
        </pc:spChg>
        <pc:grpChg chg="add del mod">
          <ac:chgData name="LI, Zecheng [Student]" userId="d4ae3337-befb-4846-8d7b-5d3def79ade7" providerId="ADAL" clId="{603F0FEC-74B0-449D-8E1D-037009A2295A}" dt="2021-11-19T15:14:16.154" v="7881" actId="478"/>
          <ac:grpSpMkLst>
            <pc:docMk/>
            <pc:sldMk cId="1243447216" sldId="305"/>
            <ac:grpSpMk id="3" creationId="{F25B56E9-D128-4AC0-8BC6-B855EE33BBC2}"/>
          </ac:grpSpMkLst>
        </pc:grpChg>
      </pc:sldChg>
      <pc:sldChg chg="addSp delSp modSp add del mod modAnim">
        <pc:chgData name="LI, Zecheng [Student]" userId="d4ae3337-befb-4846-8d7b-5d3def79ade7" providerId="ADAL" clId="{603F0FEC-74B0-449D-8E1D-037009A2295A}" dt="2021-11-19T12:48:52.114" v="3928" actId="47"/>
        <pc:sldMkLst>
          <pc:docMk/>
          <pc:sldMk cId="1934440435" sldId="305"/>
        </pc:sldMkLst>
        <pc:spChg chg="add del mod">
          <ac:chgData name="LI, Zecheng [Student]" userId="d4ae3337-befb-4846-8d7b-5d3def79ade7" providerId="ADAL" clId="{603F0FEC-74B0-449D-8E1D-037009A2295A}" dt="2021-11-19T12:47:55.290" v="3912" actId="21"/>
          <ac:spMkLst>
            <pc:docMk/>
            <pc:sldMk cId="1934440435" sldId="305"/>
            <ac:spMk id="3" creationId="{7E7CB7F6-D1C2-4BB9-82B3-AD28C9776274}"/>
          </ac:spMkLst>
        </pc:spChg>
        <pc:spChg chg="add del mod">
          <ac:chgData name="LI, Zecheng [Student]" userId="d4ae3337-befb-4846-8d7b-5d3def79ade7" providerId="ADAL" clId="{603F0FEC-74B0-449D-8E1D-037009A2295A}" dt="2021-11-19T12:47:52.678" v="3910" actId="21"/>
          <ac:spMkLst>
            <pc:docMk/>
            <pc:sldMk cId="1934440435" sldId="305"/>
            <ac:spMk id="8" creationId="{EF12428A-EC13-4714-A75B-000F2655D5CE}"/>
          </ac:spMkLst>
        </pc:spChg>
        <pc:spChg chg="add del mod">
          <ac:chgData name="LI, Zecheng [Student]" userId="d4ae3337-befb-4846-8d7b-5d3def79ade7" providerId="ADAL" clId="{603F0FEC-74B0-449D-8E1D-037009A2295A}" dt="2021-11-19T12:47:55.290" v="3912" actId="21"/>
          <ac:spMkLst>
            <pc:docMk/>
            <pc:sldMk cId="1934440435" sldId="305"/>
            <ac:spMk id="16" creationId="{361E940A-1823-4824-BAB0-78D3132CA339}"/>
          </ac:spMkLst>
        </pc:spChg>
      </pc:sldChg>
      <pc:sldChg chg="modSp add mod modAnim">
        <pc:chgData name="LI, Zecheng [Student]" userId="d4ae3337-befb-4846-8d7b-5d3def79ade7" providerId="ADAL" clId="{603F0FEC-74B0-449D-8E1D-037009A2295A}" dt="2021-11-19T15:25:47.228" v="8305"/>
        <pc:sldMkLst>
          <pc:docMk/>
          <pc:sldMk cId="3052867178" sldId="305"/>
        </pc:sldMkLst>
        <pc:grpChg chg="mod">
          <ac:chgData name="LI, Zecheng [Student]" userId="d4ae3337-befb-4846-8d7b-5d3def79ade7" providerId="ADAL" clId="{603F0FEC-74B0-449D-8E1D-037009A2295A}" dt="2021-11-19T15:25:13.626" v="8299" actId="1036"/>
          <ac:grpSpMkLst>
            <pc:docMk/>
            <pc:sldMk cId="3052867178" sldId="305"/>
            <ac:grpSpMk id="264" creationId="{7EC33060-EC5A-4738-BA1C-6EE0700F990F}"/>
          </ac:grpSpMkLst>
        </pc:grpChg>
      </pc:sldChg>
      <pc:sldChg chg="addSp delSp modSp add del mod delAnim modAnim">
        <pc:chgData name="LI, Zecheng [Student]" userId="d4ae3337-befb-4846-8d7b-5d3def79ade7" providerId="ADAL" clId="{603F0FEC-74B0-449D-8E1D-037009A2295A}" dt="2021-11-19T12:57:44.448" v="4131" actId="47"/>
        <pc:sldMkLst>
          <pc:docMk/>
          <pc:sldMk cId="533387167" sldId="306"/>
        </pc:sldMkLst>
        <pc:spChg chg="del">
          <ac:chgData name="LI, Zecheng [Student]" userId="d4ae3337-befb-4846-8d7b-5d3def79ade7" providerId="ADAL" clId="{603F0FEC-74B0-449D-8E1D-037009A2295A}" dt="2021-11-19T12:47:59.415" v="3914" actId="478"/>
          <ac:spMkLst>
            <pc:docMk/>
            <pc:sldMk cId="533387167" sldId="306"/>
            <ac:spMk id="3" creationId="{7E7CB7F6-D1C2-4BB9-82B3-AD28C9776274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4" creationId="{D0E1D004-EE21-45E9-B1D7-58EDE9BAC60A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5" creationId="{342702B0-4B93-4351-A716-DD3148EA1F2C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6" creationId="{ACD06FF9-5921-40B0-916F-5244EC530495}"/>
          </ac:spMkLst>
        </pc:spChg>
        <pc:spChg chg="add del mod">
          <ac:chgData name="LI, Zecheng [Student]" userId="d4ae3337-befb-4846-8d7b-5d3def79ade7" providerId="ADAL" clId="{603F0FEC-74B0-449D-8E1D-037009A2295A}" dt="2021-11-19T12:48:01.029" v="3915" actId="478"/>
          <ac:spMkLst>
            <pc:docMk/>
            <pc:sldMk cId="533387167" sldId="306"/>
            <ac:spMk id="8" creationId="{14DEAC53-29BA-44B5-84AA-1A6D296AB2AC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9" creationId="{9D6401B9-80F9-4191-AE7B-426D4EDE4268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10" creationId="{A78D6FD1-FE1D-4673-BE85-A462C8B26983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11" creationId="{8CF122EA-F51C-4AB7-9430-1C6E5E577D8A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12" creationId="{B57DF3AF-4396-45BC-B651-7ACDB7A7DD77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14" creationId="{255D6955-9DC6-4FE6-B1EE-DD16CDB14FCE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15" creationId="{33068D99-5030-4AF8-8776-BA884B9B81DD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17" creationId="{6A73FF67-52EA-4E1F-8107-AB13E52717CC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20" creationId="{0D453686-5964-48C3-8678-695AC6EA2041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21" creationId="{AE9E9800-8B9A-4CCD-9F99-CEAE4A7BE327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22" creationId="{DCADEAF5-D54F-43D5-B101-A888A3635087}"/>
          </ac:spMkLst>
        </pc:spChg>
        <pc:spChg chg="del">
          <ac:chgData name="LI, Zecheng [Student]" userId="d4ae3337-befb-4846-8d7b-5d3def79ade7" providerId="ADAL" clId="{603F0FEC-74B0-449D-8E1D-037009A2295A}" dt="2021-11-19T12:54:52.948" v="4002" actId="21"/>
          <ac:spMkLst>
            <pc:docMk/>
            <pc:sldMk cId="533387167" sldId="306"/>
            <ac:spMk id="23" creationId="{83524B5E-4267-450F-8813-166384E5DA1D}"/>
          </ac:spMkLst>
        </pc:spChg>
      </pc:sldChg>
      <pc:sldChg chg="modSp add del">
        <pc:chgData name="LI, Zecheng [Student]" userId="d4ae3337-befb-4846-8d7b-5d3def79ade7" providerId="ADAL" clId="{603F0FEC-74B0-449D-8E1D-037009A2295A}" dt="2021-11-19T15:24:19.673" v="8133" actId="47"/>
        <pc:sldMkLst>
          <pc:docMk/>
          <pc:sldMk cId="1573119570" sldId="306"/>
        </pc:sldMkLst>
        <pc:spChg chg="mod">
          <ac:chgData name="LI, Zecheng [Student]" userId="d4ae3337-befb-4846-8d7b-5d3def79ade7" providerId="ADAL" clId="{603F0FEC-74B0-449D-8E1D-037009A2295A}" dt="2021-11-19T15:13:45.497" v="7872" actId="1076"/>
          <ac:spMkLst>
            <pc:docMk/>
            <pc:sldMk cId="1573119570" sldId="306"/>
            <ac:spMk id="8" creationId="{C257A46C-D083-4FAC-AAC6-E15C5216E00E}"/>
          </ac:spMkLst>
        </pc:spChg>
      </pc:sldChg>
    </pc:docChg>
  </pc:docChgLst>
  <pc:docChgLst>
    <pc:chgData name="Zecheng LI" userId="d4ae3337-befb-4846-8d7b-5d3def79ade7" providerId="ADAL" clId="{603F0FEC-74B0-449D-8E1D-037009A2295A}"/>
    <pc:docChg chg="undo custSel addSld delSld modSld sldOrd">
      <pc:chgData name="Zecheng LI" userId="d4ae3337-befb-4846-8d7b-5d3def79ade7" providerId="ADAL" clId="{603F0FEC-74B0-449D-8E1D-037009A2295A}" dt="2021-11-15T18:39:00.727" v="1865" actId="20577"/>
      <pc:docMkLst>
        <pc:docMk/>
      </pc:docMkLst>
      <pc:sldChg chg="delSp modSp mod modTransition modAnim">
        <pc:chgData name="Zecheng LI" userId="d4ae3337-befb-4846-8d7b-5d3def79ade7" providerId="ADAL" clId="{603F0FEC-74B0-449D-8E1D-037009A2295A}" dt="2021-11-15T18:03:02.314" v="67" actId="2711"/>
        <pc:sldMkLst>
          <pc:docMk/>
          <pc:sldMk cId="383786425" sldId="256"/>
        </pc:sldMkLst>
        <pc:spChg chg="mod">
          <ac:chgData name="Zecheng LI" userId="d4ae3337-befb-4846-8d7b-5d3def79ade7" providerId="ADAL" clId="{603F0FEC-74B0-449D-8E1D-037009A2295A}" dt="2021-11-15T18:03:02.314" v="67" actId="2711"/>
          <ac:spMkLst>
            <pc:docMk/>
            <pc:sldMk cId="383786425" sldId="256"/>
            <ac:spMk id="2" creationId="{DC80BFD3-F241-4579-A21F-DDD735622A8D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83786425" sldId="256"/>
            <ac:picMk id="3" creationId="{65DA5BFA-A38A-4F99-A61D-7780A6B19DC2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28.610" v="2"/>
        <pc:sldMkLst>
          <pc:docMk/>
          <pc:sldMk cId="179631311" sldId="257"/>
        </pc:sldMkLst>
        <pc:picChg chg="del">
          <ac:chgData name="Zecheng LI" userId="d4ae3337-befb-4846-8d7b-5d3def79ade7" providerId="ADAL" clId="{603F0FEC-74B0-449D-8E1D-037009A2295A}" dt="2021-11-15T16:35:28.610" v="2"/>
          <ac:picMkLst>
            <pc:docMk/>
            <pc:sldMk cId="179631311" sldId="257"/>
            <ac:picMk id="4" creationId="{8A4D4914-927A-4C0A-AB4C-D3CD46703B0F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27:11.543" v="506" actId="15"/>
        <pc:sldMkLst>
          <pc:docMk/>
          <pc:sldMk cId="62715812" sldId="258"/>
        </pc:sldMkLst>
        <pc:spChg chg="mod">
          <ac:chgData name="Zecheng LI" userId="d4ae3337-befb-4846-8d7b-5d3def79ade7" providerId="ADAL" clId="{603F0FEC-74B0-449D-8E1D-037009A2295A}" dt="2021-11-15T18:24:55.906" v="232" actId="20577"/>
          <ac:spMkLst>
            <pc:docMk/>
            <pc:sldMk cId="62715812" sldId="258"/>
            <ac:spMk id="2" creationId="{638D3496-DD96-42CC-9CF3-777DF866D5DB}"/>
          </ac:spMkLst>
        </pc:spChg>
        <pc:spChg chg="mod">
          <ac:chgData name="Zecheng LI" userId="d4ae3337-befb-4846-8d7b-5d3def79ade7" providerId="ADAL" clId="{603F0FEC-74B0-449D-8E1D-037009A2295A}" dt="2021-11-15T18:27:11.543" v="506" actId="15"/>
          <ac:spMkLst>
            <pc:docMk/>
            <pc:sldMk cId="62715812" sldId="258"/>
            <ac:spMk id="3" creationId="{EA5367E8-19CC-47BB-86F9-03161578494E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62715812" sldId="258"/>
            <ac:picMk id="4" creationId="{64BE3261-CE4A-449C-BE5E-166CA3021FB9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26:23.938" v="442" actId="20577"/>
        <pc:sldMkLst>
          <pc:docMk/>
          <pc:sldMk cId="1177442121" sldId="259"/>
        </pc:sldMkLst>
        <pc:spChg chg="mod">
          <ac:chgData name="Zecheng LI" userId="d4ae3337-befb-4846-8d7b-5d3def79ade7" providerId="ADAL" clId="{603F0FEC-74B0-449D-8E1D-037009A2295A}" dt="2021-11-15T18:26:23.938" v="442" actId="20577"/>
          <ac:spMkLst>
            <pc:docMk/>
            <pc:sldMk cId="1177442121" sldId="259"/>
            <ac:spMk id="3" creationId="{B973948B-FEF5-47D3-88EE-07855282B3E1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1177442121" sldId="259"/>
            <ac:picMk id="4" creationId="{D10FBD1A-B858-4665-B970-295E2BB653BA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2919432878" sldId="260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919432878" sldId="260"/>
            <ac:picMk id="4" creationId="{A0F3B463-EB41-4BDA-A6A8-B0DA0FA5F427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29:13.538" v="645" actId="20577"/>
        <pc:sldMkLst>
          <pc:docMk/>
          <pc:sldMk cId="1567307960" sldId="261"/>
        </pc:sldMkLst>
        <pc:spChg chg="mod">
          <ac:chgData name="Zecheng LI" userId="d4ae3337-befb-4846-8d7b-5d3def79ade7" providerId="ADAL" clId="{603F0FEC-74B0-449D-8E1D-037009A2295A}" dt="2021-11-15T18:29:13.538" v="645" actId="20577"/>
          <ac:spMkLst>
            <pc:docMk/>
            <pc:sldMk cId="1567307960" sldId="261"/>
            <ac:spMk id="3" creationId="{ADD35A13-F1D4-4376-8C58-48BD5B09E203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1567307960" sldId="261"/>
            <ac:picMk id="4" creationId="{EBA8716A-BDD7-4C9B-BED2-C171E488394D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31:47.665" v="976" actId="20577"/>
        <pc:sldMkLst>
          <pc:docMk/>
          <pc:sldMk cId="2875701123" sldId="263"/>
        </pc:sldMkLst>
        <pc:spChg chg="mod">
          <ac:chgData name="Zecheng LI" userId="d4ae3337-befb-4846-8d7b-5d3def79ade7" providerId="ADAL" clId="{603F0FEC-74B0-449D-8E1D-037009A2295A}" dt="2021-11-15T18:31:47.665" v="976" actId="20577"/>
          <ac:spMkLst>
            <pc:docMk/>
            <pc:sldMk cId="2875701123" sldId="263"/>
            <ac:spMk id="3" creationId="{ADD35A13-F1D4-4376-8C58-48BD5B09E203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875701123" sldId="263"/>
            <ac:picMk id="4" creationId="{547C2530-6174-4312-9D6F-0D0650F6335B}"/>
          </ac:picMkLst>
        </pc:picChg>
      </pc:sldChg>
      <pc:sldChg chg="delSp modSp del mod modTransition modAnim">
        <pc:chgData name="Zecheng LI" userId="d4ae3337-befb-4846-8d7b-5d3def79ade7" providerId="ADAL" clId="{603F0FEC-74B0-449D-8E1D-037009A2295A}" dt="2021-11-15T18:33:31.498" v="1271" actId="47"/>
        <pc:sldMkLst>
          <pc:docMk/>
          <pc:sldMk cId="2911840369" sldId="264"/>
        </pc:sldMkLst>
        <pc:spChg chg="mod">
          <ac:chgData name="Zecheng LI" userId="d4ae3337-befb-4846-8d7b-5d3def79ade7" providerId="ADAL" clId="{603F0FEC-74B0-449D-8E1D-037009A2295A}" dt="2021-11-15T18:33:26.803" v="1269" actId="21"/>
          <ac:spMkLst>
            <pc:docMk/>
            <pc:sldMk cId="2911840369" sldId="264"/>
            <ac:spMk id="3" creationId="{ADD35A13-F1D4-4376-8C58-48BD5B09E203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911840369" sldId="264"/>
            <ac:picMk id="4" creationId="{726EB057-16E7-4FFC-BF88-F1E1ED675A15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34:48.659" v="1473" actId="6549"/>
        <pc:sldMkLst>
          <pc:docMk/>
          <pc:sldMk cId="3648802088" sldId="265"/>
        </pc:sldMkLst>
        <pc:spChg chg="mod">
          <ac:chgData name="Zecheng LI" userId="d4ae3337-befb-4846-8d7b-5d3def79ade7" providerId="ADAL" clId="{603F0FEC-74B0-449D-8E1D-037009A2295A}" dt="2021-11-15T18:34:48.659" v="1473" actId="6549"/>
          <ac:spMkLst>
            <pc:docMk/>
            <pc:sldMk cId="3648802088" sldId="265"/>
            <ac:spMk id="3" creationId="{ADD35A13-F1D4-4376-8C58-48BD5B09E203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648802088" sldId="265"/>
            <ac:picMk id="4" creationId="{89808955-1D43-41F1-97A6-6D4BFBE73154}"/>
          </ac:picMkLst>
        </pc:picChg>
      </pc:sldChg>
      <pc:sldChg chg="delSp del modTransition modAnim">
        <pc:chgData name="Zecheng LI" userId="d4ae3337-befb-4846-8d7b-5d3def79ade7" providerId="ADAL" clId="{603F0FEC-74B0-449D-8E1D-037009A2295A}" dt="2021-11-15T16:36:11.782" v="4" actId="2696"/>
        <pc:sldMkLst>
          <pc:docMk/>
          <pc:sldMk cId="347227477" sldId="266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47227477" sldId="266"/>
            <ac:picMk id="4" creationId="{2F5CBD06-0DB1-4028-AE14-9D7AA06F5B57}"/>
          </ac:picMkLst>
        </pc:picChg>
      </pc:sldChg>
      <pc:sldChg chg="modSp add mod ord">
        <pc:chgData name="Zecheng LI" userId="d4ae3337-befb-4846-8d7b-5d3def79ade7" providerId="ADAL" clId="{603F0FEC-74B0-449D-8E1D-037009A2295A}" dt="2021-11-15T18:33:51.922" v="1335" actId="6549"/>
        <pc:sldMkLst>
          <pc:docMk/>
          <pc:sldMk cId="3656156264" sldId="266"/>
        </pc:sldMkLst>
        <pc:spChg chg="mod">
          <ac:chgData name="Zecheng LI" userId="d4ae3337-befb-4846-8d7b-5d3def79ade7" providerId="ADAL" clId="{603F0FEC-74B0-449D-8E1D-037009A2295A}" dt="2021-11-15T18:33:51.922" v="1335" actId="6549"/>
          <ac:spMkLst>
            <pc:docMk/>
            <pc:sldMk cId="3656156264" sldId="266"/>
            <ac:spMk id="3" creationId="{ADD35A13-F1D4-4376-8C58-48BD5B09E203}"/>
          </ac:spMkLst>
        </pc:spChg>
      </pc:sldChg>
      <pc:sldChg chg="delSp del modTransition modAnim">
        <pc:chgData name="Zecheng LI" userId="d4ae3337-befb-4846-8d7b-5d3def79ade7" providerId="ADAL" clId="{603F0FEC-74B0-449D-8E1D-037009A2295A}" dt="2021-11-15T16:36:11.782" v="4" actId="2696"/>
        <pc:sldMkLst>
          <pc:docMk/>
          <pc:sldMk cId="916731672" sldId="267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916731672" sldId="267"/>
            <ac:picMk id="4" creationId="{753733C7-52E5-4A5E-A0F1-B81CB89F6288}"/>
          </ac:picMkLst>
        </pc:picChg>
      </pc:sldChg>
      <pc:sldChg chg="modSp add mod">
        <pc:chgData name="Zecheng LI" userId="d4ae3337-befb-4846-8d7b-5d3def79ade7" providerId="ADAL" clId="{603F0FEC-74B0-449D-8E1D-037009A2295A}" dt="2021-11-15T18:37:13.621" v="1713" actId="20577"/>
        <pc:sldMkLst>
          <pc:docMk/>
          <pc:sldMk cId="1763106558" sldId="267"/>
        </pc:sldMkLst>
        <pc:spChg chg="mod">
          <ac:chgData name="Zecheng LI" userId="d4ae3337-befb-4846-8d7b-5d3def79ade7" providerId="ADAL" clId="{603F0FEC-74B0-449D-8E1D-037009A2295A}" dt="2021-11-15T18:37:13.621" v="1713" actId="20577"/>
          <ac:spMkLst>
            <pc:docMk/>
            <pc:sldMk cId="1763106558" sldId="267"/>
            <ac:spMk id="3" creationId="{ADD35A13-F1D4-4376-8C58-48BD5B09E203}"/>
          </ac:spMkLst>
        </pc:spChg>
      </pc:sldChg>
      <pc:sldChg chg="delSp modSp mod ord modTransition modAnim">
        <pc:chgData name="Zecheng LI" userId="d4ae3337-befb-4846-8d7b-5d3def79ade7" providerId="ADAL" clId="{603F0FEC-74B0-449D-8E1D-037009A2295A}" dt="2021-11-15T18:36:33.844" v="1629"/>
        <pc:sldMkLst>
          <pc:docMk/>
          <pc:sldMk cId="3717748765" sldId="268"/>
        </pc:sldMkLst>
        <pc:spChg chg="mod">
          <ac:chgData name="Zecheng LI" userId="d4ae3337-befb-4846-8d7b-5d3def79ade7" providerId="ADAL" clId="{603F0FEC-74B0-449D-8E1D-037009A2295A}" dt="2021-11-15T18:36:30.593" v="1627" actId="20577"/>
          <ac:spMkLst>
            <pc:docMk/>
            <pc:sldMk cId="3717748765" sldId="268"/>
            <ac:spMk id="9" creationId="{F906867B-AF21-415C-AFDA-D6459FFA68E5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717748765" sldId="268"/>
            <ac:picMk id="3" creationId="{D6E2E334-9608-4956-9CB2-28DCF2A0DD28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39:00.727" v="1865" actId="20577"/>
        <pc:sldMkLst>
          <pc:docMk/>
          <pc:sldMk cId="2096841265" sldId="270"/>
        </pc:sldMkLst>
        <pc:spChg chg="mod">
          <ac:chgData name="Zecheng LI" userId="d4ae3337-befb-4846-8d7b-5d3def79ade7" providerId="ADAL" clId="{603F0FEC-74B0-449D-8E1D-037009A2295A}" dt="2021-11-15T18:39:00.727" v="1865" actId="20577"/>
          <ac:spMkLst>
            <pc:docMk/>
            <pc:sldMk cId="2096841265" sldId="270"/>
            <ac:spMk id="3" creationId="{ADD35A13-F1D4-4376-8C58-48BD5B09E203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096841265" sldId="270"/>
            <ac:picMk id="4" creationId="{AAD11394-5A84-406F-A4B0-B33EE6B08EE1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1028791601" sldId="271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1028791601" sldId="271"/>
            <ac:picMk id="4" creationId="{B3B3A4A6-7F88-4CD6-857C-7535C180FCF0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4227434441" sldId="273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4227434441" sldId="273"/>
            <ac:picMk id="3" creationId="{3E91D85E-D49A-43FD-86C1-D26BC680E453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23:53.061" v="206" actId="20577"/>
        <pc:sldMkLst>
          <pc:docMk/>
          <pc:sldMk cId="2129265900" sldId="286"/>
        </pc:sldMkLst>
        <pc:spChg chg="mod">
          <ac:chgData name="Zecheng LI" userId="d4ae3337-befb-4846-8d7b-5d3def79ade7" providerId="ADAL" clId="{603F0FEC-74B0-449D-8E1D-037009A2295A}" dt="2021-11-15T18:23:53.061" v="206" actId="20577"/>
          <ac:spMkLst>
            <pc:docMk/>
            <pc:sldMk cId="2129265900" sldId="286"/>
            <ac:spMk id="3" creationId="{7E7CB7F6-D1C2-4BB9-82B3-AD28C9776274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129265900" sldId="286"/>
            <ac:picMk id="4" creationId="{858966E7-0F0A-40F8-916A-58E5C8024540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1683678443" sldId="287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1683678443" sldId="287"/>
            <ac:picMk id="3" creationId="{58523087-3AC9-4BE8-A1B9-CF620828A996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3399644737" sldId="288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399644737" sldId="288"/>
            <ac:picMk id="3" creationId="{0AA49F7B-D290-4796-B808-35F0DD6911A9}"/>
          </ac:picMkLst>
        </pc:picChg>
      </pc:sldChg>
      <pc:sldChg chg="delSp modSp del mod modTransition modAnim">
        <pc:chgData name="Zecheng LI" userId="d4ae3337-befb-4846-8d7b-5d3def79ade7" providerId="ADAL" clId="{603F0FEC-74B0-449D-8E1D-037009A2295A}" dt="2021-11-15T18:28:35.879" v="553" actId="47"/>
        <pc:sldMkLst>
          <pc:docMk/>
          <pc:sldMk cId="733427347" sldId="289"/>
        </pc:sldMkLst>
        <pc:spChg chg="mod">
          <ac:chgData name="Zecheng LI" userId="d4ae3337-befb-4846-8d7b-5d3def79ade7" providerId="ADAL" clId="{603F0FEC-74B0-449D-8E1D-037009A2295A}" dt="2021-11-15T18:28:34.643" v="552" actId="21"/>
          <ac:spMkLst>
            <pc:docMk/>
            <pc:sldMk cId="733427347" sldId="289"/>
            <ac:spMk id="3" creationId="{1710B999-FB3A-4E3E-BFDB-23B361C18D81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733427347" sldId="289"/>
            <ac:picMk id="4" creationId="{8767A3F0-347A-483C-855F-2267AC811B49}"/>
          </ac:picMkLst>
        </pc:picChg>
      </pc:sldChg>
      <pc:sldChg chg="delSp modSp del mod modTransition modAnim">
        <pc:chgData name="Zecheng LI" userId="d4ae3337-befb-4846-8d7b-5d3def79ade7" providerId="ADAL" clId="{603F0FEC-74B0-449D-8E1D-037009A2295A}" dt="2021-11-15T18:32:00.431" v="978" actId="47"/>
        <pc:sldMkLst>
          <pc:docMk/>
          <pc:sldMk cId="3838063442" sldId="290"/>
        </pc:sldMkLst>
        <pc:spChg chg="mod">
          <ac:chgData name="Zecheng LI" userId="d4ae3337-befb-4846-8d7b-5d3def79ade7" providerId="ADAL" clId="{603F0FEC-74B0-449D-8E1D-037009A2295A}" dt="2021-11-15T18:31:51.736" v="977" actId="6549"/>
          <ac:spMkLst>
            <pc:docMk/>
            <pc:sldMk cId="3838063442" sldId="290"/>
            <ac:spMk id="3" creationId="{ADD35A13-F1D4-4376-8C58-48BD5B09E203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838063442" sldId="290"/>
            <ac:picMk id="4" creationId="{17C98192-DAA7-46B1-8A58-90AA21358386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2108238770" sldId="291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108238770" sldId="291"/>
            <ac:picMk id="9" creationId="{7AA48321-6130-4DBF-94E0-E7F41AB82DE5}"/>
          </ac:picMkLst>
        </pc:picChg>
      </pc:sldChg>
      <pc:sldChg chg="delSp modSp mod modTransition modAnim">
        <pc:chgData name="Zecheng LI" userId="d4ae3337-befb-4846-8d7b-5d3def79ade7" providerId="ADAL" clId="{603F0FEC-74B0-449D-8E1D-037009A2295A}" dt="2021-11-15T18:29:31.586" v="648" actId="20577"/>
        <pc:sldMkLst>
          <pc:docMk/>
          <pc:sldMk cId="3980175875" sldId="292"/>
        </pc:sldMkLst>
        <pc:spChg chg="mod">
          <ac:chgData name="Zecheng LI" userId="d4ae3337-befb-4846-8d7b-5d3def79ade7" providerId="ADAL" clId="{603F0FEC-74B0-449D-8E1D-037009A2295A}" dt="2021-11-15T18:29:31.586" v="648" actId="20577"/>
          <ac:spMkLst>
            <pc:docMk/>
            <pc:sldMk cId="3980175875" sldId="292"/>
            <ac:spMk id="3" creationId="{215F4CFD-E696-466D-8550-D65D299FB365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980175875" sldId="292"/>
            <ac:picMk id="4" creationId="{45F9B649-E076-44E9-A9E7-CF43BC0CDD94}"/>
          </ac:picMkLst>
        </pc:picChg>
      </pc:sldChg>
      <pc:sldChg chg="addSp delSp modSp del mod modTransition modAnim">
        <pc:chgData name="Zecheng LI" userId="d4ae3337-befb-4846-8d7b-5d3def79ade7" providerId="ADAL" clId="{603F0FEC-74B0-449D-8E1D-037009A2295A}" dt="2021-11-15T18:38:20.728" v="1755" actId="47"/>
        <pc:sldMkLst>
          <pc:docMk/>
          <pc:sldMk cId="1659649554" sldId="293"/>
        </pc:sldMkLst>
        <pc:spChg chg="add del mod">
          <ac:chgData name="Zecheng LI" userId="d4ae3337-befb-4846-8d7b-5d3def79ade7" providerId="ADAL" clId="{603F0FEC-74B0-449D-8E1D-037009A2295A}" dt="2021-11-15T18:38:06.165" v="1749" actId="478"/>
          <ac:spMkLst>
            <pc:docMk/>
            <pc:sldMk cId="1659649554" sldId="293"/>
            <ac:spMk id="4" creationId="{C3BF15E5-7BBB-4895-9562-3B41DF916175}"/>
          </ac:spMkLst>
        </pc:spChg>
        <pc:spChg chg="add mod">
          <ac:chgData name="Zecheng LI" userId="d4ae3337-befb-4846-8d7b-5d3def79ade7" providerId="ADAL" clId="{603F0FEC-74B0-449D-8E1D-037009A2295A}" dt="2021-11-15T18:38:13.608" v="1752" actId="21"/>
          <ac:spMkLst>
            <pc:docMk/>
            <pc:sldMk cId="1659649554" sldId="293"/>
            <ac:spMk id="6" creationId="{0DBFD93B-CE11-419C-81CD-B52EBE4F4747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1659649554" sldId="293"/>
            <ac:picMk id="3" creationId="{6D21D64D-E8BB-4113-AF40-03DF27D2BF86}"/>
          </ac:picMkLst>
        </pc:picChg>
        <pc:picChg chg="del mod">
          <ac:chgData name="Zecheng LI" userId="d4ae3337-befb-4846-8d7b-5d3def79ade7" providerId="ADAL" clId="{603F0FEC-74B0-449D-8E1D-037009A2295A}" dt="2021-11-15T18:38:13.608" v="1752" actId="21"/>
          <ac:picMkLst>
            <pc:docMk/>
            <pc:sldMk cId="1659649554" sldId="293"/>
            <ac:picMk id="7" creationId="{F8DF5F6C-01AF-4450-96CA-E25122CC508F}"/>
          </ac:picMkLst>
        </pc:picChg>
      </pc:sldChg>
      <pc:sldChg chg="modTransition">
        <pc:chgData name="Zecheng LI" userId="d4ae3337-befb-4846-8d7b-5d3def79ade7" providerId="ADAL" clId="{603F0FEC-74B0-449D-8E1D-037009A2295A}" dt="2021-11-15T16:35:25.980" v="1"/>
        <pc:sldMkLst>
          <pc:docMk/>
          <pc:sldMk cId="740563889" sldId="294"/>
        </pc:sldMkLst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2338195592" sldId="295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2338195592" sldId="295"/>
            <ac:picMk id="4" creationId="{41DC48E1-4930-4B6D-9A49-BEDD0FCFB112}"/>
          </ac:picMkLst>
        </pc:picChg>
      </pc:sldChg>
      <pc:sldChg chg="delSp modTransition modAnim">
        <pc:chgData name="Zecheng LI" userId="d4ae3337-befb-4846-8d7b-5d3def79ade7" providerId="ADAL" clId="{603F0FEC-74B0-449D-8E1D-037009A2295A}" dt="2021-11-15T16:35:31.427" v="3"/>
        <pc:sldMkLst>
          <pc:docMk/>
          <pc:sldMk cId="3549547253" sldId="296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3549547253" sldId="296"/>
            <ac:picMk id="3" creationId="{6B449833-8150-4EE4-91CB-4EB503F4368D}"/>
          </ac:picMkLst>
        </pc:picChg>
      </pc:sldChg>
      <pc:sldChg chg="delSp modSp add del mod modTransition modAnim">
        <pc:chgData name="Zecheng LI" userId="d4ae3337-befb-4846-8d7b-5d3def79ade7" providerId="ADAL" clId="{603F0FEC-74B0-449D-8E1D-037009A2295A}" dt="2021-11-15T18:33:09.256" v="1266" actId="20577"/>
        <pc:sldMkLst>
          <pc:docMk/>
          <pc:sldMk cId="4114845853" sldId="297"/>
        </pc:sldMkLst>
        <pc:spChg chg="mod">
          <ac:chgData name="Zecheng LI" userId="d4ae3337-befb-4846-8d7b-5d3def79ade7" providerId="ADAL" clId="{603F0FEC-74B0-449D-8E1D-037009A2295A}" dt="2021-11-15T16:36:29.788" v="9" actId="2711"/>
          <ac:spMkLst>
            <pc:docMk/>
            <pc:sldMk cId="4114845853" sldId="297"/>
            <ac:spMk id="2" creationId="{B6314F1C-8937-4142-B9D9-25E2D8C7A698}"/>
          </ac:spMkLst>
        </pc:spChg>
        <pc:spChg chg="mod">
          <ac:chgData name="Zecheng LI" userId="d4ae3337-befb-4846-8d7b-5d3def79ade7" providerId="ADAL" clId="{603F0FEC-74B0-449D-8E1D-037009A2295A}" dt="2021-11-15T18:33:09.256" v="1266" actId="20577"/>
          <ac:spMkLst>
            <pc:docMk/>
            <pc:sldMk cId="4114845853" sldId="297"/>
            <ac:spMk id="3" creationId="{B70E42F3-6445-4B6A-96FA-216170289948}"/>
          </ac:spMkLst>
        </pc:spChg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4114845853" sldId="297"/>
            <ac:picMk id="4" creationId="{DFCF1DC2-51FB-4042-806F-D17F6C22589D}"/>
          </ac:picMkLst>
        </pc:picChg>
      </pc:sldChg>
      <pc:sldChg chg="delSp del modTransition modAnim">
        <pc:chgData name="Zecheng LI" userId="d4ae3337-befb-4846-8d7b-5d3def79ade7" providerId="ADAL" clId="{603F0FEC-74B0-449D-8E1D-037009A2295A}" dt="2021-11-15T16:36:15.708" v="6" actId="47"/>
        <pc:sldMkLst>
          <pc:docMk/>
          <pc:sldMk cId="450468738" sldId="298"/>
        </pc:sldMkLst>
        <pc:picChg chg="del">
          <ac:chgData name="Zecheng LI" userId="d4ae3337-befb-4846-8d7b-5d3def79ade7" providerId="ADAL" clId="{603F0FEC-74B0-449D-8E1D-037009A2295A}" dt="2021-11-15T16:35:31.427" v="3"/>
          <ac:picMkLst>
            <pc:docMk/>
            <pc:sldMk cId="450468738" sldId="298"/>
            <ac:picMk id="4" creationId="{E6D75123-C0FA-426C-B521-4F245EC58AFF}"/>
          </ac:picMkLst>
        </pc:picChg>
      </pc:sldChg>
      <pc:sldChg chg="modSp new mod">
        <pc:chgData name="Zecheng LI" userId="d4ae3337-befb-4846-8d7b-5d3def79ade7" providerId="ADAL" clId="{603F0FEC-74B0-449D-8E1D-037009A2295A}" dt="2021-11-15T18:37:29.702" v="1732" actId="20577"/>
        <pc:sldMkLst>
          <pc:docMk/>
          <pc:sldMk cId="2433216514" sldId="298"/>
        </pc:sldMkLst>
        <pc:spChg chg="mod">
          <ac:chgData name="Zecheng LI" userId="d4ae3337-befb-4846-8d7b-5d3def79ade7" providerId="ADAL" clId="{603F0FEC-74B0-449D-8E1D-037009A2295A}" dt="2021-11-15T16:37:33.510" v="39" actId="2711"/>
          <ac:spMkLst>
            <pc:docMk/>
            <pc:sldMk cId="2433216514" sldId="298"/>
            <ac:spMk id="2" creationId="{503314D4-9C0F-4956-B4F9-CCA0362ED36B}"/>
          </ac:spMkLst>
        </pc:spChg>
        <pc:spChg chg="mod">
          <ac:chgData name="Zecheng LI" userId="d4ae3337-befb-4846-8d7b-5d3def79ade7" providerId="ADAL" clId="{603F0FEC-74B0-449D-8E1D-037009A2295A}" dt="2021-11-15T18:37:29.702" v="1732" actId="20577"/>
          <ac:spMkLst>
            <pc:docMk/>
            <pc:sldMk cId="2433216514" sldId="298"/>
            <ac:spMk id="3" creationId="{35F3EB02-8A77-4DF8-9A9A-2B9803DC3ADC}"/>
          </ac:spMkLst>
        </pc:spChg>
      </pc:sldChg>
      <pc:sldChg chg="addSp modSp add mod">
        <pc:chgData name="Zecheng LI" userId="d4ae3337-befb-4846-8d7b-5d3def79ade7" providerId="ADAL" clId="{603F0FEC-74B0-449D-8E1D-037009A2295A}" dt="2021-11-15T18:38:30.849" v="1789" actId="20577"/>
        <pc:sldMkLst>
          <pc:docMk/>
          <pc:sldMk cId="3451984400" sldId="299"/>
        </pc:sldMkLst>
        <pc:spChg chg="mod">
          <ac:chgData name="Zecheng LI" userId="d4ae3337-befb-4846-8d7b-5d3def79ade7" providerId="ADAL" clId="{603F0FEC-74B0-449D-8E1D-037009A2295A}" dt="2021-11-15T18:38:30.849" v="1789" actId="20577"/>
          <ac:spMkLst>
            <pc:docMk/>
            <pc:sldMk cId="3451984400" sldId="299"/>
            <ac:spMk id="3" creationId="{35F3EB02-8A77-4DF8-9A9A-2B9803DC3ADC}"/>
          </ac:spMkLst>
        </pc:spChg>
        <pc:picChg chg="add mod">
          <ac:chgData name="Zecheng LI" userId="d4ae3337-befb-4846-8d7b-5d3def79ade7" providerId="ADAL" clId="{603F0FEC-74B0-449D-8E1D-037009A2295A}" dt="2021-11-15T18:38:18.495" v="1754" actId="1076"/>
          <ac:picMkLst>
            <pc:docMk/>
            <pc:sldMk cId="3451984400" sldId="299"/>
            <ac:picMk id="4" creationId="{8654939B-A511-4DD4-8365-76AF88BD22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2248A-0D78-44CC-8047-11796474A667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8A0F8-F8B8-4E59-8386-F58B1107D24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63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818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96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10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aseline="0" dirty="0">
              <a:latin typeface="Corbel" panose="020B0503020204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75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27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436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1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783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20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A0F8-F8B8-4E59-8386-F58B1107D24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75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5F94B-3772-433F-9377-2ED5E740B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47ACC6F-682F-4B8C-99D3-7ACF425B7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04819-279E-4DE2-B3B9-24737718B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161EC1-F53D-41D3-BF27-FCD0B9538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B56482-786E-487B-AF8F-2961E23D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68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FC95B-9F8C-4798-85E4-0CD71DFF9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9E7B338-63E8-4A42-89CC-661F34BE7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CDAB94-6C55-4CA8-A46E-0170A3AF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C66CFE-7529-4C0B-AC3D-E24DA01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030EEB-A156-4E28-AFBA-3E6C61E7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5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DA0353-FA7A-42CE-9D01-3D80C8E431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FDE5D5-E60B-41CA-A8CF-67250215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E346C8-2A7E-47D7-9BB1-22798861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1F0884-0B1A-4EB0-BAB0-B41FFAFA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AE1154-2C08-4414-A171-DB1DAF4F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9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8AB591-A9C9-4D8E-AF7B-C6A047EF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40A794-A276-4B00-9543-AB765AACA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EE21F6-149D-49B6-9D30-5BB65E472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16EABE-2E4C-460A-8C58-CA576E38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54F3D-CCEF-4216-BC49-EAD2F9F5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00A6CA-FAC8-4324-A3D3-90945269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B017AC-F43A-4054-8A3A-41B17A3B1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0143708-3811-48EE-86EE-0EC70912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8E1B0A-2BC2-4B6C-B7C1-530613E8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D108C3-BEA0-4AD6-BAAA-AC3BCE348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7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7B40C-D540-4C1E-BFE2-8EC12E6E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56934C-9F91-4B44-8D57-9EBD1005D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EC6930-EF04-4EB8-AC26-9E51E9E64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00CC55-DD6B-4F30-94F4-20ECD918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F13686-9C82-4B96-9958-8B8CFCF1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05C401-515D-4774-94A3-AD28113D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83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A1850-9F74-4E04-B766-99C410A3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4C78E4-7A20-4121-B62D-A91CDAC9E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A545CE-9E11-4923-9C86-D7FB3279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71DECF-23AA-49C3-A781-A1F0134E4C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C949CD4-5E0C-479F-B359-333B0F88A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DD12F2-207A-4C1A-9824-FC1AF740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4DABBF-0931-4F96-9DDD-61D3866A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D389640-E343-4C3A-81BE-0FFA459B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68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457DD-9BB5-4A43-9FC4-C94485556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BD0EC2D-7B2B-439B-9F87-7C4A3F47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7D2AC4-2781-4B90-8836-12465D08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C8BA1FA-422A-4278-9C29-08811B98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22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F55F4B-9178-48DF-8B67-79D4CD6B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C0A08F-7E9F-44CD-869A-0F8083993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41828D-6E76-4433-9152-BDCC09D1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0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BC1A5-7A14-4CEE-8A38-E9B2675F5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C00170-2FEC-4FB3-8A71-0170F2D84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3B5B69-A958-4709-9AC1-B517B07B4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BF34E2-6ECF-4336-9FBE-8ED0912F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DA8A53-E356-4EE8-96D2-B9F8E923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4EA13C-ECA1-4B17-8FE5-41BC7A300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A1171F-4894-4ACE-AEFF-EF097CEAA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8EF44F-0E7A-46B4-8119-D8C0FD5CA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48B0C2-9618-44EE-9D11-D3982AADC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8FA20B-1C9E-40BB-BFE6-6484E360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FA4FCA-F023-4458-88F1-8729447BE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50A981-F29E-4BB5-B596-0FBEAE72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19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BF9814F-E0C0-489B-BC87-B0FE05EE6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5D8C88-ED83-491B-92D2-87A55E187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B97DBF-494E-4A9E-8C31-44C05785E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CE1A4-F103-4E0A-B53D-61D7FB765718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600B87-B5C7-4A5F-8B46-7FE26F205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EA856B-8A9B-41C6-A434-5EF4BC60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CBEE-4362-4A63-8609-49F96209F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54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80BFD3-F241-4579-A21F-DDD73562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29504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Abadi" panose="020B0604020104020204" pitchFamily="34" charset="0"/>
              </a:rPr>
              <a:t>SolSaviour: A Defending Framework for Deployed Defective Smart Contract</a:t>
            </a:r>
            <a:endParaRPr lang="zh-CN" altLang="en-US" sz="4000" dirty="0">
              <a:latin typeface="Abadi" panose="020B0604020104020204" pitchFamily="34" charset="0"/>
            </a:endParaRPr>
          </a:p>
        </p:txBody>
      </p:sp>
      <p:pic>
        <p:nvPicPr>
          <p:cNvPr id="5" name="图片 4" descr="文本&#10;&#10;描述已自动生成">
            <a:extLst>
              <a:ext uri="{FF2B5EF4-FFF2-40B4-BE49-F238E27FC236}">
                <a16:creationId xmlns:a16="http://schemas.microsoft.com/office/drawing/2014/main" id="{FE0D6182-95B6-4999-85CE-1FF4EEB7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4890871"/>
            <a:ext cx="4608394" cy="1035029"/>
          </a:xfrm>
          <a:prstGeom prst="rect">
            <a:avLst/>
          </a:prstGeom>
        </p:spPr>
      </p:pic>
      <p:pic>
        <p:nvPicPr>
          <p:cNvPr id="7" name="图片 6" descr="屏幕上有字&#10;&#10;描述已自动生成">
            <a:extLst>
              <a:ext uri="{FF2B5EF4-FFF2-40B4-BE49-F238E27FC236}">
                <a16:creationId xmlns:a16="http://schemas.microsoft.com/office/drawing/2014/main" id="{73B26FF5-E713-413D-A7DF-36BDA188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357" y="4984860"/>
            <a:ext cx="3253273" cy="847050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586D1809-2D13-4766-BED7-DA39BEFDB6AA}"/>
              </a:ext>
            </a:extLst>
          </p:cNvPr>
          <p:cNvGrpSpPr/>
          <p:nvPr/>
        </p:nvGrpSpPr>
        <p:grpSpPr>
          <a:xfrm>
            <a:off x="2996518" y="3397576"/>
            <a:ext cx="6198964" cy="646331"/>
            <a:chOff x="2288573" y="3800610"/>
            <a:chExt cx="6198964" cy="64633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636269AE-4F22-49A5-8CA8-EBA53280FDEB}"/>
                </a:ext>
              </a:extLst>
            </p:cNvPr>
            <p:cNvSpPr txBox="1"/>
            <p:nvPr/>
          </p:nvSpPr>
          <p:spPr>
            <a:xfrm>
              <a:off x="2288573" y="3800610"/>
              <a:ext cx="131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mbria" panose="02040503050406030204" pitchFamily="18" charset="0"/>
                  <a:ea typeface="Cambria" panose="02040503050406030204" pitchFamily="18" charset="0"/>
                </a:rPr>
                <a:t>Zecheng Li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DD6AE2C-33A0-48D7-A3A4-9FEFABD42D61}"/>
                </a:ext>
              </a:extLst>
            </p:cNvPr>
            <p:cNvSpPr txBox="1"/>
            <p:nvPr/>
          </p:nvSpPr>
          <p:spPr>
            <a:xfrm>
              <a:off x="4049383" y="3800610"/>
              <a:ext cx="982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</a:rPr>
                <a:t>Yu Zhou</a:t>
              </a:r>
              <a:endParaRPr lang="zh-CN" altLang="en-US" dirty="0">
                <a:latin typeface="Cambria" panose="02040503050406030204" pitchFamily="18" charset="0"/>
              </a:endParaRPr>
            </a:p>
            <a:p>
              <a:endParaRPr lang="zh-CN" altLang="en-US" dirty="0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1D48C56-44BE-4215-9FBA-83D3ECAF02F9}"/>
                </a:ext>
              </a:extLst>
            </p:cNvPr>
            <p:cNvSpPr txBox="1"/>
            <p:nvPr/>
          </p:nvSpPr>
          <p:spPr>
            <a:xfrm>
              <a:off x="5551405" y="3800610"/>
              <a:ext cx="1417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err="1">
                  <a:latin typeface="Cambria" panose="02040503050406030204" pitchFamily="18" charset="0"/>
                  <a:ea typeface="Cambria" panose="02040503050406030204" pitchFamily="18" charset="0"/>
                </a:rPr>
                <a:t>Songtao</a:t>
              </a:r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</a:rPr>
                <a:t> Guo</a:t>
              </a:r>
              <a:endParaRPr lang="zh-CN" altLang="en-US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3920C56D-5B5E-41EF-9F1D-D235D0104E35}"/>
                </a:ext>
              </a:extLst>
            </p:cNvPr>
            <p:cNvSpPr txBox="1"/>
            <p:nvPr/>
          </p:nvSpPr>
          <p:spPr>
            <a:xfrm>
              <a:off x="7488546" y="3800610"/>
              <a:ext cx="998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Cambria" panose="02040503050406030204" pitchFamily="18" charset="0"/>
                  <a:ea typeface="Cambria" panose="02040503050406030204" pitchFamily="18" charset="0"/>
                </a:rPr>
                <a:t>Bin Xiao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78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6FB435B1-DF13-4376-9522-250F74583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188" y="3534773"/>
            <a:ext cx="3651250" cy="5541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1713EF-2F6D-4ECD-A2A5-05F0BD4D4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11" y="3800947"/>
            <a:ext cx="3927038" cy="56421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2886113-2D2D-4DD8-8222-AB33781FF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172" y="5023916"/>
            <a:ext cx="3305828" cy="73993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Contract State Changes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F0AA834-BFDA-4A60-AE88-BE12E2E0A641}"/>
              </a:ext>
            </a:extLst>
          </p:cNvPr>
          <p:cNvSpPr/>
          <p:nvPr/>
        </p:nvSpPr>
        <p:spPr>
          <a:xfrm>
            <a:off x="2817003" y="2128837"/>
            <a:ext cx="1933575" cy="84931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entaur" panose="02030504050205020304" pitchFamily="18" charset="0"/>
                <a:cs typeface="Calibri" panose="020F0502020204030204" pitchFamily="34" charset="0"/>
              </a:rPr>
              <a:t>Active</a:t>
            </a:r>
            <a:endParaRPr lang="zh-CN" altLang="en-US" sz="3200" dirty="0"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B1042F9-4897-4DA6-A36E-238362A3B725}"/>
              </a:ext>
            </a:extLst>
          </p:cNvPr>
          <p:cNvSpPr/>
          <p:nvPr/>
        </p:nvSpPr>
        <p:spPr>
          <a:xfrm>
            <a:off x="6531753" y="4604541"/>
            <a:ext cx="1933575" cy="849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entaur" panose="02030504050205020304" pitchFamily="18" charset="0"/>
                <a:cs typeface="Calibri" panose="020F0502020204030204" pitchFamily="34" charset="0"/>
              </a:rPr>
              <a:t>Locked</a:t>
            </a:r>
            <a:endParaRPr lang="zh-CN" altLang="en-US" sz="3200" dirty="0"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9D0D11A-9898-48DB-BA10-742F38C80BA1}"/>
              </a:ext>
            </a:extLst>
          </p:cNvPr>
          <p:cNvSpPr/>
          <p:nvPr/>
        </p:nvSpPr>
        <p:spPr>
          <a:xfrm>
            <a:off x="2817003" y="4604540"/>
            <a:ext cx="1933575" cy="8493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entaur" panose="02030504050205020304" pitchFamily="18" charset="0"/>
                <a:cs typeface="Calibri" panose="020F0502020204030204" pitchFamily="34" charset="0"/>
              </a:rPr>
              <a:t>Destroyed</a:t>
            </a:r>
            <a:endParaRPr lang="zh-CN" altLang="en-US" sz="3200" dirty="0"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F31B839-D994-47D4-88A9-B81A2753E6FD}"/>
              </a:ext>
            </a:extLst>
          </p:cNvPr>
          <p:cNvSpPr/>
          <p:nvPr/>
        </p:nvSpPr>
        <p:spPr>
          <a:xfrm>
            <a:off x="6531752" y="2128837"/>
            <a:ext cx="1933575" cy="8493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entaur" panose="02030504050205020304" pitchFamily="18" charset="0"/>
                <a:cs typeface="Calibri" panose="020F0502020204030204" pitchFamily="34" charset="0"/>
              </a:rPr>
              <a:t>Defective</a:t>
            </a:r>
            <a:endParaRPr lang="zh-CN" altLang="en-US" sz="3200" dirty="0"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B47AD8C-055A-44F4-AFD1-5EE75DA4CF20}"/>
              </a:ext>
            </a:extLst>
          </p:cNvPr>
          <p:cNvSpPr txBox="1"/>
          <p:nvPr/>
        </p:nvSpPr>
        <p:spPr>
          <a:xfrm>
            <a:off x="8258652" y="5464304"/>
            <a:ext cx="53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Centaur" panose="02030504050205020304" pitchFamily="18" charset="0"/>
                <a:cs typeface="Calibri" panose="020F0502020204030204" pitchFamily="34" charset="0"/>
              </a:rPr>
              <a:t>vote</a:t>
            </a:r>
            <a:endParaRPr lang="zh-CN" altLang="en-US" dirty="0"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箭头: 右 9">
            <a:extLst>
              <a:ext uri="{FF2B5EF4-FFF2-40B4-BE49-F238E27FC236}">
                <a16:creationId xmlns:a16="http://schemas.microsoft.com/office/drawing/2014/main" id="{FCCF6B44-F16E-4B05-A929-4E87F6A0D0DE}"/>
              </a:ext>
            </a:extLst>
          </p:cNvPr>
          <p:cNvSpPr/>
          <p:nvPr/>
        </p:nvSpPr>
        <p:spPr>
          <a:xfrm>
            <a:off x="4919646" y="2420141"/>
            <a:ext cx="1443038" cy="266701"/>
          </a:xfrm>
          <a:prstGeom prst="rightArrow">
            <a:avLst>
              <a:gd name="adj1" fmla="val 34821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F297CD-AF30-4553-8690-3362B45C8A7B}"/>
              </a:ext>
            </a:extLst>
          </p:cNvPr>
          <p:cNvSpPr txBox="1"/>
          <p:nvPr/>
        </p:nvSpPr>
        <p:spPr>
          <a:xfrm>
            <a:off x="5027888" y="2128837"/>
            <a:ext cx="1226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a bug occurs</a:t>
            </a:r>
            <a:endParaRPr lang="zh-CN" altLang="en-US" dirty="0">
              <a:solidFill>
                <a:srgbClr val="FF0000"/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1258829D-E853-48FD-9B56-D210CF1B6CC3}"/>
              </a:ext>
            </a:extLst>
          </p:cNvPr>
          <p:cNvSpPr/>
          <p:nvPr/>
        </p:nvSpPr>
        <p:spPr>
          <a:xfrm rot="5400000">
            <a:off x="6765036" y="3671330"/>
            <a:ext cx="1467005" cy="240030"/>
          </a:xfrm>
          <a:prstGeom prst="rightArrow">
            <a:avLst>
              <a:gd name="adj1" fmla="val 33135"/>
              <a:gd name="adj2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D497349C-4AF1-49C3-B377-8D67B5314A5B}"/>
              </a:ext>
            </a:extLst>
          </p:cNvPr>
          <p:cNvSpPr/>
          <p:nvPr/>
        </p:nvSpPr>
        <p:spPr>
          <a:xfrm rot="10800000">
            <a:off x="4919646" y="4895844"/>
            <a:ext cx="1443038" cy="266701"/>
          </a:xfrm>
          <a:prstGeom prst="rightArrow">
            <a:avLst>
              <a:gd name="adj1" fmla="val 34821"/>
              <a:gd name="adj2" fmla="val 5000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5640BAC-FF56-4AF4-A99D-BF70337047DA}"/>
              </a:ext>
            </a:extLst>
          </p:cNvPr>
          <p:cNvSpPr txBox="1"/>
          <p:nvPr/>
        </p:nvSpPr>
        <p:spPr>
          <a:xfrm>
            <a:off x="5067929" y="460454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accent2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selfdestruct</a:t>
            </a:r>
            <a:endParaRPr lang="zh-CN" altLang="en-US" dirty="0">
              <a:solidFill>
                <a:schemeClr val="accent2">
                  <a:lumMod val="50000"/>
                </a:schemeClr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3239DBE-1F15-41ED-95BC-7D5AA52735F8}"/>
              </a:ext>
            </a:extLst>
          </p:cNvPr>
          <p:cNvSpPr txBox="1"/>
          <p:nvPr/>
        </p:nvSpPr>
        <p:spPr>
          <a:xfrm>
            <a:off x="7470160" y="3106229"/>
            <a:ext cx="1595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Centaur" panose="02030504050205020304" pitchFamily="18" charset="0"/>
                <a:cs typeface="Calibri" panose="020F0502020204030204" pitchFamily="34" charset="0"/>
              </a:rPr>
              <a:t>lock the contract</a:t>
            </a:r>
          </a:p>
          <a:p>
            <a:pPr algn="ctr"/>
            <a:r>
              <a:rPr lang="en-US" altLang="zh-CN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vote_initial</a:t>
            </a:r>
            <a:r>
              <a:rPr lang="en-US" altLang="zh-CN" sz="14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zh-CN" alt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81A97E8D-32A8-421E-9C50-4ACCCFB24851}"/>
              </a:ext>
            </a:extLst>
          </p:cNvPr>
          <p:cNvSpPr/>
          <p:nvPr/>
        </p:nvSpPr>
        <p:spPr>
          <a:xfrm rot="13091700">
            <a:off x="4807448" y="3671329"/>
            <a:ext cx="1467005" cy="240030"/>
          </a:xfrm>
          <a:prstGeom prst="rightArrow">
            <a:avLst>
              <a:gd name="adj1" fmla="val 33135"/>
              <a:gd name="adj2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B0AC772-7B10-482B-BBC7-34F0EAF2F863}"/>
              </a:ext>
            </a:extLst>
          </p:cNvPr>
          <p:cNvSpPr txBox="1"/>
          <p:nvPr/>
        </p:nvSpPr>
        <p:spPr>
          <a:xfrm>
            <a:off x="5101594" y="5054527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5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destroy()</a:t>
            </a:r>
            <a:endParaRPr lang="zh-CN" altLang="en-US" sz="1400" dirty="0">
              <a:solidFill>
                <a:schemeClr val="accent2">
                  <a:lumMod val="50000"/>
                </a:schemeClr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8E610ED-B9C6-4591-9495-12B9A08E1712}"/>
              </a:ext>
            </a:extLst>
          </p:cNvPr>
          <p:cNvSpPr txBox="1"/>
          <p:nvPr/>
        </p:nvSpPr>
        <p:spPr>
          <a:xfrm>
            <a:off x="5695301" y="360667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vote_halt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754259F-9D37-4B46-AB07-7773E29E04B0}"/>
              </a:ext>
            </a:extLst>
          </p:cNvPr>
          <p:cNvSpPr txBox="1"/>
          <p:nvPr/>
        </p:nvSpPr>
        <p:spPr>
          <a:xfrm>
            <a:off x="4650663" y="3606678"/>
            <a:ext cx="75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unlock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26" name="箭头: 环形 25">
            <a:extLst>
              <a:ext uri="{FF2B5EF4-FFF2-40B4-BE49-F238E27FC236}">
                <a16:creationId xmlns:a16="http://schemas.microsoft.com/office/drawing/2014/main" id="{95AF0D36-FBC8-4224-866C-7E1AC47B9590}"/>
              </a:ext>
            </a:extLst>
          </p:cNvPr>
          <p:cNvSpPr/>
          <p:nvPr/>
        </p:nvSpPr>
        <p:spPr>
          <a:xfrm rot="8475279">
            <a:off x="7539527" y="4554931"/>
            <a:ext cx="1373874" cy="1677904"/>
          </a:xfrm>
          <a:prstGeom prst="circularArrow">
            <a:avLst>
              <a:gd name="adj1" fmla="val 4406"/>
              <a:gd name="adj2" fmla="val 511761"/>
              <a:gd name="adj3" fmla="val 21269476"/>
              <a:gd name="adj4" fmla="val 9926049"/>
              <a:gd name="adj5" fmla="val 517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86C3285-CB85-4104-80D4-D5852E0C7393}"/>
              </a:ext>
            </a:extLst>
          </p:cNvPr>
          <p:cNvSpPr txBox="1"/>
          <p:nvPr/>
        </p:nvSpPr>
        <p:spPr>
          <a:xfrm>
            <a:off x="8815053" y="5833636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Consolas" panose="020B0609020204030204" pitchFamily="49" charset="0"/>
              </a:rPr>
              <a:t>vote()</a:t>
            </a:r>
            <a:endParaRPr lang="zh-CN" altLang="en-US" sz="1400" dirty="0">
              <a:latin typeface="Consolas" panose="020B0609020204030204" pitchFamily="49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7A15A392-7A0D-4464-AF63-8E33C1CAF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0288" y="5560532"/>
            <a:ext cx="3841750" cy="7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0" grpId="0" animBg="1"/>
      <p:bldP spid="11" grpId="0"/>
      <p:bldP spid="3" grpId="0" animBg="1"/>
      <p:bldP spid="13" grpId="0" animBg="1"/>
      <p:bldP spid="16" grpId="0"/>
      <p:bldP spid="17" grpId="0"/>
      <p:bldP spid="19" grpId="0" animBg="1"/>
      <p:bldP spid="20" grpId="0"/>
      <p:bldP spid="23" grpId="0"/>
      <p:bldP spid="24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TEE Cluster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35A13-F1D4-4376-8C58-48BD5B09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 err="1">
                <a:latin typeface="Calibri" panose="020F0502020204030204" pitchFamily="34" charset="0"/>
                <a:cs typeface="Calibri" panose="020F0502020204030204" pitchFamily="34" charset="0"/>
              </a:rPr>
              <a:t>Bootstraping</a:t>
            </a:r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generate a unique blockchain address and act as a single blockchain account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TEE Message Call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generate signed message call transactions to invoke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voteDestruct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-enabled smart contracts</a:t>
            </a: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Asset Escrow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hold assets from destroyed defective smart contracts temporarily</a:t>
            </a: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State Migration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deploy patched smart contract to replace defective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deposit temporarily-held assets to patched contract according to stake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87570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314F1C-8937-4142-B9D9-25E2D8C7A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  <a:cs typeface="Calibri" panose="020F0502020204030204" pitchFamily="34" charset="0"/>
              </a:rPr>
              <a:t>Bootstrapping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0E42F3-6445-4B6A-96FA-21617028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19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TEE nodes coordinately generate a unique key during the bootstrapping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unbiased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No external entities 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acquire the key previously	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act as TEE cluster to invoke smart contracts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9752E2B-B645-44A4-9340-A0CBB99EE156}"/>
              </a:ext>
            </a:extLst>
          </p:cNvPr>
          <p:cNvSpPr/>
          <p:nvPr/>
        </p:nvSpPr>
        <p:spPr>
          <a:xfrm>
            <a:off x="8440557" y="2647527"/>
            <a:ext cx="797038" cy="7926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TEE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CB94E3-51CA-4221-8909-8EB9DCB5D743}"/>
              </a:ext>
            </a:extLst>
          </p:cNvPr>
          <p:cNvSpPr/>
          <p:nvPr/>
        </p:nvSpPr>
        <p:spPr>
          <a:xfrm>
            <a:off x="10366081" y="2647526"/>
            <a:ext cx="797038" cy="7926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TEE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CF0DAE-6B30-4D3F-92C5-2417826EA17C}"/>
              </a:ext>
            </a:extLst>
          </p:cNvPr>
          <p:cNvSpPr/>
          <p:nvPr/>
        </p:nvSpPr>
        <p:spPr>
          <a:xfrm>
            <a:off x="8440557" y="4562421"/>
            <a:ext cx="797038" cy="7926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TEE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2A9E22A-87F0-4A38-A3D6-EB164231FD96}"/>
              </a:ext>
            </a:extLst>
          </p:cNvPr>
          <p:cNvSpPr/>
          <p:nvPr/>
        </p:nvSpPr>
        <p:spPr>
          <a:xfrm>
            <a:off x="10366081" y="4562419"/>
            <a:ext cx="797038" cy="79264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TEE</a:t>
            </a:r>
          </a:p>
          <a:p>
            <a:pPr algn="ctr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zh-CN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sz="24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EC9E91E-8C56-4CA4-B59D-824B8530641D}"/>
              </a:ext>
            </a:extLst>
          </p:cNvPr>
          <p:cNvSpPr txBox="1"/>
          <p:nvPr/>
        </p:nvSpPr>
        <p:spPr>
          <a:xfrm>
            <a:off x="9237595" y="4193087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zh-CN" alt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964749D-11EA-403E-BB5D-05135CD1053F}"/>
              </a:ext>
            </a:extLst>
          </p:cNvPr>
          <p:cNvSpPr txBox="1"/>
          <p:nvPr/>
        </p:nvSpPr>
        <p:spPr>
          <a:xfrm>
            <a:off x="10031135" y="3424745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zh-CN" alt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967C857-4A84-470B-8876-8D941EC03DD3}"/>
              </a:ext>
            </a:extLst>
          </p:cNvPr>
          <p:cNvSpPr txBox="1"/>
          <p:nvPr/>
        </p:nvSpPr>
        <p:spPr>
          <a:xfrm>
            <a:off x="9238702" y="3424745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zh-CN" alt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80FF218-9AA0-4F42-9965-7656CD59D265}"/>
              </a:ext>
            </a:extLst>
          </p:cNvPr>
          <p:cNvSpPr txBox="1"/>
          <p:nvPr/>
        </p:nvSpPr>
        <p:spPr>
          <a:xfrm>
            <a:off x="9990657" y="4193087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zh-CN" alt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9414186-4F44-4CB8-9391-E5BFA42BBA71}"/>
              </a:ext>
            </a:extLst>
          </p:cNvPr>
          <p:cNvSpPr txBox="1"/>
          <p:nvPr/>
        </p:nvSpPr>
        <p:spPr>
          <a:xfrm>
            <a:off x="9650807" y="382375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endParaRPr lang="zh-CN" alt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2EB2C08-A5E3-426E-B433-63D76AF18B5D}"/>
              </a:ext>
            </a:extLst>
          </p:cNvPr>
          <p:cNvSpPr txBox="1"/>
          <p:nvPr/>
        </p:nvSpPr>
        <p:spPr>
          <a:xfrm>
            <a:off x="9488290" y="3823755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4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0.03073 0.06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0.03073 -0.04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-24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3008 -0.047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238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-0.03307 0.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TEE Message Call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35A13-F1D4-4376-8C58-48BD5B09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Generate a message call transaction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address of defective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contract ABI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function selectors - </a:t>
            </a:r>
            <a:r>
              <a:rPr lang="en-US" altLang="zh-CN" sz="1800" dirty="0" err="1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Kigelia" panose="020B0502040204020203" pitchFamily="34" charset="0"/>
                <a:cs typeface="Calibri" panose="020F0502020204030204" pitchFamily="34" charset="0"/>
              </a:rPr>
              <a:t>vote_initial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Kigelia" panose="020B0502040204020203" pitchFamily="34" charset="0"/>
                <a:cs typeface="Calibri" panose="020F0502020204030204" pitchFamily="34" charset="0"/>
              </a:rPr>
              <a:t>()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zh-CN" sz="1800" dirty="0" err="1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Kigelia" panose="020B0502040204020203" pitchFamily="34" charset="0"/>
                <a:cs typeface="Calibri" panose="020F0502020204030204" pitchFamily="34" charset="0"/>
              </a:rPr>
              <a:t>vote_halt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Kigelia" panose="020B0502040204020203" pitchFamily="34" charset="0"/>
                <a:cs typeface="Calibri" panose="020F0502020204030204" pitchFamily="34" charset="0"/>
              </a:rPr>
              <a:t>()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, </a:t>
            </a:r>
            <a:r>
              <a:rPr lang="en-US" altLang="zh-CN" sz="1800" dirty="0">
                <a:solidFill>
                  <a:schemeClr val="bg2">
                    <a:lumMod val="25000"/>
                  </a:schemeClr>
                </a:solidFill>
                <a:latin typeface="Consolas" panose="020B0609020204030204" pitchFamily="49" charset="0"/>
                <a:ea typeface="Kigelia" panose="020B0502040204020203" pitchFamily="34" charset="0"/>
                <a:cs typeface="Calibri" panose="020F0502020204030204" pitchFamily="34" charset="0"/>
              </a:rPr>
              <a:t>destroy()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Consolas" panose="020B0609020204030204" pitchFamily="49" charset="0"/>
              <a:ea typeface="Kigelia" panose="020B0502040204020203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zh-CN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no need to encode arguments</a:t>
            </a:r>
          </a:p>
          <a:p>
            <a:endParaRPr lang="en-US" altLang="zh-CN" dirty="0">
              <a:latin typeface="Calibri" panose="020F0502020204030204" pitchFamily="34" charset="0"/>
              <a:ea typeface="Kigelia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Sign the generated message call transaction with the unique key</a:t>
            </a:r>
          </a:p>
          <a:p>
            <a:endParaRPr lang="en-US" altLang="zh-CN" dirty="0">
              <a:latin typeface="Calibri" panose="020F0502020204030204" pitchFamily="34" charset="0"/>
              <a:ea typeface="Kigelia" panose="020B05020402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ea typeface="Kigelia" panose="020B0502040204020203" pitchFamily="34" charset="0"/>
                <a:cs typeface="Calibri" panose="020F0502020204030204" pitchFamily="34" charset="0"/>
              </a:rPr>
              <a:t>Let TEE host broadcast the transactions</a:t>
            </a:r>
          </a:p>
        </p:txBody>
      </p:sp>
    </p:spTree>
    <p:extLst>
      <p:ext uri="{BB962C8B-B14F-4D97-AF65-F5344CB8AC3E}">
        <p14:creationId xmlns:p14="http://schemas.microsoft.com/office/powerpoint/2010/main" val="364880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Asset Escrow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35A13-F1D4-4376-8C58-48BD5B09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Invoke the </a:t>
            </a:r>
            <a:r>
              <a:rPr lang="en-US" altLang="zh-CN" sz="2400" b="1" dirty="0">
                <a:latin typeface="Consolas" panose="020B0609020204030204" pitchFamily="49" charset="0"/>
                <a:cs typeface="Calibri" panose="020F0502020204030204" pitchFamily="34" charset="0"/>
              </a:rPr>
              <a:t>destroy()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function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destroy defective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transfer assets to the account controlled by the TEE cluster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Safe Exit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refund escrow assets back to stake holders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escape from a potential asset loss successfully</a:t>
            </a:r>
          </a:p>
          <a:p>
            <a:pPr lvl="1"/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Not Enough</a:t>
            </a:r>
          </a:p>
          <a:p>
            <a:pPr marL="0" indent="0" algn="ctr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Stake holders may want to continue the execution of smart contract</a:t>
            </a:r>
          </a:p>
        </p:txBody>
      </p:sp>
    </p:spTree>
    <p:extLst>
      <p:ext uri="{BB962C8B-B14F-4D97-AF65-F5344CB8AC3E}">
        <p14:creationId xmlns:p14="http://schemas.microsoft.com/office/powerpoint/2010/main" val="365615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State Migration</a:t>
            </a:r>
            <a:endParaRPr lang="zh-CN" altLang="en-US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F906867B-AF21-415C-AFDA-D6459FFA6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Redeployment of Patched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stake holders prepare a patched smart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Stake holders upload the contract to TEE cluster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TEE cluster deploys the patched smart contract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State Migration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hardcoded the stake distribution in patched smart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deposit the temporarily-held assets into deployed patched contract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48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3197D-1E6C-403A-95C1-3BC7EA28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Safe Exit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C2B0640-4665-4054-8B92-E941F5B18402}"/>
              </a:ext>
            </a:extLst>
          </p:cNvPr>
          <p:cNvSpPr>
            <a:spLocks/>
          </p:cNvSpPr>
          <p:nvPr/>
        </p:nvSpPr>
        <p:spPr bwMode="auto">
          <a:xfrm>
            <a:off x="4787901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2 w 86"/>
              <a:gd name="T5" fmla="*/ 349 h 453"/>
              <a:gd name="T6" fmla="*/ 22 w 86"/>
              <a:gd name="T7" fmla="*/ 0 h 453"/>
              <a:gd name="T8" fmla="*/ 65 w 86"/>
              <a:gd name="T9" fmla="*/ 0 h 453"/>
              <a:gd name="T10" fmla="*/ 65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78BFC31-31DA-47E9-85C6-EBEEC6CA5D80}"/>
              </a:ext>
            </a:extLst>
          </p:cNvPr>
          <p:cNvSpPr>
            <a:spLocks/>
          </p:cNvSpPr>
          <p:nvPr/>
        </p:nvSpPr>
        <p:spPr bwMode="auto">
          <a:xfrm>
            <a:off x="4787901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2 w 86"/>
              <a:gd name="T5" fmla="*/ 349 h 453"/>
              <a:gd name="T6" fmla="*/ 22 w 86"/>
              <a:gd name="T7" fmla="*/ 0 h 453"/>
              <a:gd name="T8" fmla="*/ 65 w 86"/>
              <a:gd name="T9" fmla="*/ 0 h 453"/>
              <a:gd name="T10" fmla="*/ 65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23">
            <a:extLst>
              <a:ext uri="{FF2B5EF4-FFF2-40B4-BE49-F238E27FC236}">
                <a16:creationId xmlns:a16="http://schemas.microsoft.com/office/drawing/2014/main" id="{378DE997-CF5F-4510-A8D7-9895138F2874}"/>
              </a:ext>
            </a:extLst>
          </p:cNvPr>
          <p:cNvSpPr>
            <a:spLocks/>
          </p:cNvSpPr>
          <p:nvPr/>
        </p:nvSpPr>
        <p:spPr bwMode="auto">
          <a:xfrm>
            <a:off x="5008563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Freeform 24">
            <a:extLst>
              <a:ext uri="{FF2B5EF4-FFF2-40B4-BE49-F238E27FC236}">
                <a16:creationId xmlns:a16="http://schemas.microsoft.com/office/drawing/2014/main" id="{9C732CF6-BE03-4A08-9C78-CB142D509515}"/>
              </a:ext>
            </a:extLst>
          </p:cNvPr>
          <p:cNvSpPr>
            <a:spLocks/>
          </p:cNvSpPr>
          <p:nvPr/>
        </p:nvSpPr>
        <p:spPr bwMode="auto">
          <a:xfrm>
            <a:off x="5008563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Freeform 25">
            <a:extLst>
              <a:ext uri="{FF2B5EF4-FFF2-40B4-BE49-F238E27FC236}">
                <a16:creationId xmlns:a16="http://schemas.microsoft.com/office/drawing/2014/main" id="{B27D0E7D-3519-4A88-AC07-E3E704458890}"/>
              </a:ext>
            </a:extLst>
          </p:cNvPr>
          <p:cNvSpPr>
            <a:spLocks/>
          </p:cNvSpPr>
          <p:nvPr/>
        </p:nvSpPr>
        <p:spPr bwMode="auto">
          <a:xfrm>
            <a:off x="5229226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D0D6E575-9099-4C23-ABE7-90934BFA3BE1}"/>
              </a:ext>
            </a:extLst>
          </p:cNvPr>
          <p:cNvSpPr>
            <a:spLocks/>
          </p:cNvSpPr>
          <p:nvPr/>
        </p:nvSpPr>
        <p:spPr bwMode="auto">
          <a:xfrm>
            <a:off x="5229226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id="{5D4B20CD-19C6-4BDF-834B-7E4C029F5A77}"/>
              </a:ext>
            </a:extLst>
          </p:cNvPr>
          <p:cNvSpPr>
            <a:spLocks/>
          </p:cNvSpPr>
          <p:nvPr/>
        </p:nvSpPr>
        <p:spPr bwMode="auto">
          <a:xfrm>
            <a:off x="5781676" y="2284413"/>
            <a:ext cx="138113" cy="719137"/>
          </a:xfrm>
          <a:custGeom>
            <a:avLst/>
            <a:gdLst>
              <a:gd name="T0" fmla="*/ 44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4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4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4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id="{C59F902D-A37F-4CF5-8909-6953E2769A21}"/>
              </a:ext>
            </a:extLst>
          </p:cNvPr>
          <p:cNvSpPr>
            <a:spLocks/>
          </p:cNvSpPr>
          <p:nvPr/>
        </p:nvSpPr>
        <p:spPr bwMode="auto">
          <a:xfrm>
            <a:off x="5781676" y="2284413"/>
            <a:ext cx="138113" cy="719137"/>
          </a:xfrm>
          <a:custGeom>
            <a:avLst/>
            <a:gdLst>
              <a:gd name="T0" fmla="*/ 44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4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4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4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29">
            <a:extLst>
              <a:ext uri="{FF2B5EF4-FFF2-40B4-BE49-F238E27FC236}">
                <a16:creationId xmlns:a16="http://schemas.microsoft.com/office/drawing/2014/main" id="{08412A09-C0DC-40E0-9C02-E510A93CEB6B}"/>
              </a:ext>
            </a:extLst>
          </p:cNvPr>
          <p:cNvSpPr>
            <a:spLocks/>
          </p:cNvSpPr>
          <p:nvPr/>
        </p:nvSpPr>
        <p:spPr bwMode="auto">
          <a:xfrm>
            <a:off x="6003926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1 w 86"/>
              <a:gd name="T5" fmla="*/ 349 h 453"/>
              <a:gd name="T6" fmla="*/ 21 w 86"/>
              <a:gd name="T7" fmla="*/ 0 h 453"/>
              <a:gd name="T8" fmla="*/ 64 w 86"/>
              <a:gd name="T9" fmla="*/ 0 h 453"/>
              <a:gd name="T10" fmla="*/ 64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1" y="349"/>
                </a:lnTo>
                <a:lnTo>
                  <a:pt x="21" y="0"/>
                </a:lnTo>
                <a:lnTo>
                  <a:pt x="64" y="0"/>
                </a:lnTo>
                <a:lnTo>
                  <a:pt x="64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30">
            <a:extLst>
              <a:ext uri="{FF2B5EF4-FFF2-40B4-BE49-F238E27FC236}">
                <a16:creationId xmlns:a16="http://schemas.microsoft.com/office/drawing/2014/main" id="{A0A1DE81-6C0C-407B-BF18-E3E894C3724F}"/>
              </a:ext>
            </a:extLst>
          </p:cNvPr>
          <p:cNvSpPr>
            <a:spLocks/>
          </p:cNvSpPr>
          <p:nvPr/>
        </p:nvSpPr>
        <p:spPr bwMode="auto">
          <a:xfrm>
            <a:off x="6003926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1 w 86"/>
              <a:gd name="T5" fmla="*/ 349 h 453"/>
              <a:gd name="T6" fmla="*/ 21 w 86"/>
              <a:gd name="T7" fmla="*/ 0 h 453"/>
              <a:gd name="T8" fmla="*/ 64 w 86"/>
              <a:gd name="T9" fmla="*/ 0 h 453"/>
              <a:gd name="T10" fmla="*/ 64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1" y="349"/>
                </a:lnTo>
                <a:lnTo>
                  <a:pt x="21" y="0"/>
                </a:lnTo>
                <a:lnTo>
                  <a:pt x="64" y="0"/>
                </a:lnTo>
                <a:lnTo>
                  <a:pt x="64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32">
            <a:extLst>
              <a:ext uri="{FF2B5EF4-FFF2-40B4-BE49-F238E27FC236}">
                <a16:creationId xmlns:a16="http://schemas.microsoft.com/office/drawing/2014/main" id="{2A1914F7-6DB7-46FF-A330-1F785782C7AE}"/>
              </a:ext>
            </a:extLst>
          </p:cNvPr>
          <p:cNvSpPr>
            <a:spLocks/>
          </p:cNvSpPr>
          <p:nvPr/>
        </p:nvSpPr>
        <p:spPr bwMode="auto">
          <a:xfrm>
            <a:off x="6224588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1 w 86"/>
              <a:gd name="T5" fmla="*/ 349 h 453"/>
              <a:gd name="T6" fmla="*/ 21 w 86"/>
              <a:gd name="T7" fmla="*/ 0 h 453"/>
              <a:gd name="T8" fmla="*/ 64 w 86"/>
              <a:gd name="T9" fmla="*/ 0 h 453"/>
              <a:gd name="T10" fmla="*/ 64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1" y="349"/>
                </a:lnTo>
                <a:lnTo>
                  <a:pt x="21" y="0"/>
                </a:lnTo>
                <a:lnTo>
                  <a:pt x="64" y="0"/>
                </a:lnTo>
                <a:lnTo>
                  <a:pt x="64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Freeform 41">
            <a:extLst>
              <a:ext uri="{FF2B5EF4-FFF2-40B4-BE49-F238E27FC236}">
                <a16:creationId xmlns:a16="http://schemas.microsoft.com/office/drawing/2014/main" id="{02E1127F-064F-42A1-B87F-1858DCC3931F}"/>
              </a:ext>
            </a:extLst>
          </p:cNvPr>
          <p:cNvSpPr>
            <a:spLocks/>
          </p:cNvSpPr>
          <p:nvPr/>
        </p:nvSpPr>
        <p:spPr bwMode="auto">
          <a:xfrm>
            <a:off x="3973513" y="3667125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AFBCEAAB-8786-454F-BEFE-71251876B69A}"/>
              </a:ext>
            </a:extLst>
          </p:cNvPr>
          <p:cNvSpPr>
            <a:spLocks/>
          </p:cNvSpPr>
          <p:nvPr/>
        </p:nvSpPr>
        <p:spPr bwMode="auto">
          <a:xfrm>
            <a:off x="3973513" y="3667125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78AF7DBB-CDDB-45E5-A267-5FECD606FDC7}"/>
              </a:ext>
            </a:extLst>
          </p:cNvPr>
          <p:cNvSpPr>
            <a:spLocks/>
          </p:cNvSpPr>
          <p:nvPr/>
        </p:nvSpPr>
        <p:spPr bwMode="auto">
          <a:xfrm>
            <a:off x="6956426" y="3667125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6F336BD2-3876-4B9F-8875-52A15F7DEC29}"/>
              </a:ext>
            </a:extLst>
          </p:cNvPr>
          <p:cNvSpPr>
            <a:spLocks/>
          </p:cNvSpPr>
          <p:nvPr/>
        </p:nvSpPr>
        <p:spPr bwMode="auto">
          <a:xfrm>
            <a:off x="7950201" y="3667125"/>
            <a:ext cx="220663" cy="774700"/>
          </a:xfrm>
          <a:custGeom>
            <a:avLst/>
            <a:gdLst>
              <a:gd name="T0" fmla="*/ 69 w 139"/>
              <a:gd name="T1" fmla="*/ 488 h 488"/>
              <a:gd name="T2" fmla="*/ 0 w 139"/>
              <a:gd name="T3" fmla="*/ 366 h 488"/>
              <a:gd name="T4" fmla="*/ 35 w 139"/>
              <a:gd name="T5" fmla="*/ 366 h 488"/>
              <a:gd name="T6" fmla="*/ 35 w 139"/>
              <a:gd name="T7" fmla="*/ 0 h 488"/>
              <a:gd name="T8" fmla="*/ 104 w 139"/>
              <a:gd name="T9" fmla="*/ 0 h 488"/>
              <a:gd name="T10" fmla="*/ 104 w 139"/>
              <a:gd name="T11" fmla="*/ 366 h 488"/>
              <a:gd name="T12" fmla="*/ 139 w 139"/>
              <a:gd name="T13" fmla="*/ 366 h 488"/>
              <a:gd name="T14" fmla="*/ 69 w 139"/>
              <a:gd name="T15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488"/>
                </a:moveTo>
                <a:lnTo>
                  <a:pt x="0" y="366"/>
                </a:lnTo>
                <a:lnTo>
                  <a:pt x="35" y="366"/>
                </a:lnTo>
                <a:lnTo>
                  <a:pt x="35" y="0"/>
                </a:lnTo>
                <a:lnTo>
                  <a:pt x="104" y="0"/>
                </a:lnTo>
                <a:lnTo>
                  <a:pt x="104" y="366"/>
                </a:lnTo>
                <a:lnTo>
                  <a:pt x="139" y="366"/>
                </a:lnTo>
                <a:lnTo>
                  <a:pt x="69" y="488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Freeform 54">
            <a:extLst>
              <a:ext uri="{FF2B5EF4-FFF2-40B4-BE49-F238E27FC236}">
                <a16:creationId xmlns:a16="http://schemas.microsoft.com/office/drawing/2014/main" id="{D434DCDD-BD0C-4265-87F5-72FA6D0BB189}"/>
              </a:ext>
            </a:extLst>
          </p:cNvPr>
          <p:cNvSpPr>
            <a:spLocks/>
          </p:cNvSpPr>
          <p:nvPr/>
        </p:nvSpPr>
        <p:spPr bwMode="auto">
          <a:xfrm>
            <a:off x="3973513" y="5519738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49E26B84-1B3E-4785-84A4-CDE5CA309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3141663"/>
            <a:ext cx="661988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Rectangle 65">
            <a:extLst>
              <a:ext uri="{FF2B5EF4-FFF2-40B4-BE49-F238E27FC236}">
                <a16:creationId xmlns:a16="http://schemas.microsoft.com/office/drawing/2014/main" id="{6C93B21F-1EB6-4A27-8FD8-B27F786D9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1" y="3141663"/>
            <a:ext cx="661988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" name="Rectangle 67">
            <a:extLst>
              <a:ext uri="{FF2B5EF4-FFF2-40B4-BE49-F238E27FC236}">
                <a16:creationId xmlns:a16="http://schemas.microsoft.com/office/drawing/2014/main" id="{28231212-D6BC-4AB9-A3DA-8ADDBF9CB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6" y="3141663"/>
            <a:ext cx="663575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Rectangle 69">
            <a:extLst>
              <a:ext uri="{FF2B5EF4-FFF2-40B4-BE49-F238E27FC236}">
                <a16:creationId xmlns:a16="http://schemas.microsoft.com/office/drawing/2014/main" id="{4077B4A6-DE98-4813-8319-EC0F98243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3141663"/>
            <a:ext cx="661988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Freeform 85">
            <a:extLst>
              <a:ext uri="{FF2B5EF4-FFF2-40B4-BE49-F238E27FC236}">
                <a16:creationId xmlns:a16="http://schemas.microsoft.com/office/drawing/2014/main" id="{E53DBBCD-8BD1-44DF-BC79-5E6D55FA5E28}"/>
              </a:ext>
            </a:extLst>
          </p:cNvPr>
          <p:cNvSpPr>
            <a:spLocks noEditPoints="1"/>
          </p:cNvSpPr>
          <p:nvPr/>
        </p:nvSpPr>
        <p:spPr bwMode="auto">
          <a:xfrm>
            <a:off x="4746626" y="1731963"/>
            <a:ext cx="192088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87">
            <a:extLst>
              <a:ext uri="{FF2B5EF4-FFF2-40B4-BE49-F238E27FC236}">
                <a16:creationId xmlns:a16="http://schemas.microsoft.com/office/drawing/2014/main" id="{2A23FD93-7D43-423D-8098-9C6033F42D86}"/>
              </a:ext>
            </a:extLst>
          </p:cNvPr>
          <p:cNvSpPr>
            <a:spLocks noEditPoints="1"/>
          </p:cNvSpPr>
          <p:nvPr/>
        </p:nvSpPr>
        <p:spPr bwMode="auto">
          <a:xfrm>
            <a:off x="4981576" y="1731963"/>
            <a:ext cx="192088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89">
            <a:extLst>
              <a:ext uri="{FF2B5EF4-FFF2-40B4-BE49-F238E27FC236}">
                <a16:creationId xmlns:a16="http://schemas.microsoft.com/office/drawing/2014/main" id="{71A3A487-5B05-423D-9EA6-E033D9D7AE7E}"/>
              </a:ext>
            </a:extLst>
          </p:cNvPr>
          <p:cNvSpPr>
            <a:spLocks noEditPoints="1"/>
          </p:cNvSpPr>
          <p:nvPr/>
        </p:nvSpPr>
        <p:spPr bwMode="auto">
          <a:xfrm>
            <a:off x="5214938" y="1731963"/>
            <a:ext cx="193675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91">
            <a:extLst>
              <a:ext uri="{FF2B5EF4-FFF2-40B4-BE49-F238E27FC236}">
                <a16:creationId xmlns:a16="http://schemas.microsoft.com/office/drawing/2014/main" id="{317D82B7-0018-4B56-AC5A-29B0DD56698E}"/>
              </a:ext>
            </a:extLst>
          </p:cNvPr>
          <p:cNvSpPr>
            <a:spLocks noEditPoints="1"/>
          </p:cNvSpPr>
          <p:nvPr/>
        </p:nvSpPr>
        <p:spPr bwMode="auto">
          <a:xfrm>
            <a:off x="5740401" y="1731963"/>
            <a:ext cx="193675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93">
            <a:extLst>
              <a:ext uri="{FF2B5EF4-FFF2-40B4-BE49-F238E27FC236}">
                <a16:creationId xmlns:a16="http://schemas.microsoft.com/office/drawing/2014/main" id="{069E4496-32F7-4DDA-8E1D-34BD47F78DB7}"/>
              </a:ext>
            </a:extLst>
          </p:cNvPr>
          <p:cNvSpPr>
            <a:spLocks noEditPoints="1"/>
          </p:cNvSpPr>
          <p:nvPr/>
        </p:nvSpPr>
        <p:spPr bwMode="auto">
          <a:xfrm>
            <a:off x="5975351" y="1731963"/>
            <a:ext cx="193675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9" name="Freeform 95">
            <a:extLst>
              <a:ext uri="{FF2B5EF4-FFF2-40B4-BE49-F238E27FC236}">
                <a16:creationId xmlns:a16="http://schemas.microsoft.com/office/drawing/2014/main" id="{9A7FBD2C-FB64-4FA7-8AD0-9782E624F50F}"/>
              </a:ext>
            </a:extLst>
          </p:cNvPr>
          <p:cNvSpPr>
            <a:spLocks noEditPoints="1"/>
          </p:cNvSpPr>
          <p:nvPr/>
        </p:nvSpPr>
        <p:spPr bwMode="auto">
          <a:xfrm>
            <a:off x="6210301" y="1731963"/>
            <a:ext cx="192088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" name="Freeform 99">
            <a:extLst>
              <a:ext uri="{FF2B5EF4-FFF2-40B4-BE49-F238E27FC236}">
                <a16:creationId xmlns:a16="http://schemas.microsoft.com/office/drawing/2014/main" id="{2C243B54-FB77-40F8-96A9-D63BB9BC0E37}"/>
              </a:ext>
            </a:extLst>
          </p:cNvPr>
          <p:cNvSpPr>
            <a:spLocks noEditPoints="1"/>
          </p:cNvSpPr>
          <p:nvPr/>
        </p:nvSpPr>
        <p:spPr bwMode="auto">
          <a:xfrm>
            <a:off x="3724276" y="5816600"/>
            <a:ext cx="193675" cy="403225"/>
          </a:xfrm>
          <a:custGeom>
            <a:avLst/>
            <a:gdLst>
              <a:gd name="T0" fmla="*/ 341 w 423"/>
              <a:gd name="T1" fmla="*/ 267 h 882"/>
              <a:gd name="T2" fmla="*/ 81 w 423"/>
              <a:gd name="T3" fmla="*/ 267 h 882"/>
              <a:gd name="T4" fmla="*/ 31 w 423"/>
              <a:gd name="T5" fmla="*/ 284 h 882"/>
              <a:gd name="T6" fmla="*/ 8 w 423"/>
              <a:gd name="T7" fmla="*/ 311 h 882"/>
              <a:gd name="T8" fmla="*/ 0 w 423"/>
              <a:gd name="T9" fmla="*/ 347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7 h 882"/>
              <a:gd name="T24" fmla="*/ 406 w 423"/>
              <a:gd name="T25" fmla="*/ 298 h 882"/>
              <a:gd name="T26" fmla="*/ 378 w 423"/>
              <a:gd name="T27" fmla="*/ 276 h 882"/>
              <a:gd name="T28" fmla="*/ 341 w 423"/>
              <a:gd name="T29" fmla="*/ 267 h 882"/>
              <a:gd name="T30" fmla="*/ 333 w 423"/>
              <a:gd name="T31" fmla="*/ 118 h 882"/>
              <a:gd name="T32" fmla="*/ 211 w 423"/>
              <a:gd name="T33" fmla="*/ 0 h 882"/>
              <a:gd name="T34" fmla="*/ 89 w 423"/>
              <a:gd name="T35" fmla="*/ 118 h 882"/>
              <a:gd name="T36" fmla="*/ 211 w 423"/>
              <a:gd name="T37" fmla="*/ 235 h 882"/>
              <a:gd name="T38" fmla="*/ 333 w 423"/>
              <a:gd name="T39" fmla="*/ 118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1" y="267"/>
                </a:moveTo>
                <a:lnTo>
                  <a:pt x="81" y="267"/>
                </a:lnTo>
                <a:cubicBezTo>
                  <a:pt x="62" y="267"/>
                  <a:pt x="45" y="273"/>
                  <a:pt x="31" y="284"/>
                </a:cubicBezTo>
                <a:cubicBezTo>
                  <a:pt x="21" y="291"/>
                  <a:pt x="14" y="301"/>
                  <a:pt x="8" y="311"/>
                </a:cubicBezTo>
                <a:cubicBezTo>
                  <a:pt x="3" y="322"/>
                  <a:pt x="0" y="334"/>
                  <a:pt x="0" y="347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7"/>
                </a:lnTo>
                <a:cubicBezTo>
                  <a:pt x="423" y="328"/>
                  <a:pt x="416" y="312"/>
                  <a:pt x="406" y="298"/>
                </a:cubicBezTo>
                <a:cubicBezTo>
                  <a:pt x="398" y="289"/>
                  <a:pt x="389" y="281"/>
                  <a:pt x="378" y="276"/>
                </a:cubicBezTo>
                <a:cubicBezTo>
                  <a:pt x="367" y="270"/>
                  <a:pt x="355" y="267"/>
                  <a:pt x="341" y="267"/>
                </a:cubicBezTo>
                <a:close/>
                <a:moveTo>
                  <a:pt x="333" y="118"/>
                </a:moveTo>
                <a:cubicBezTo>
                  <a:pt x="333" y="53"/>
                  <a:pt x="278" y="0"/>
                  <a:pt x="211" y="0"/>
                </a:cubicBezTo>
                <a:cubicBezTo>
                  <a:pt x="144" y="0"/>
                  <a:pt x="89" y="53"/>
                  <a:pt x="89" y="118"/>
                </a:cubicBezTo>
                <a:cubicBezTo>
                  <a:pt x="89" y="183"/>
                  <a:pt x="144" y="235"/>
                  <a:pt x="211" y="235"/>
                </a:cubicBezTo>
                <a:cubicBezTo>
                  <a:pt x="278" y="235"/>
                  <a:pt x="333" y="183"/>
                  <a:pt x="333" y="118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07C7800B-B3CE-4E51-A9DA-15E1E306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5475286"/>
            <a:ext cx="930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TEE Cluster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25B56E9-D128-4AC0-8BC6-B855EE33BBC2}"/>
              </a:ext>
            </a:extLst>
          </p:cNvPr>
          <p:cNvGrpSpPr/>
          <p:nvPr/>
        </p:nvGrpSpPr>
        <p:grpSpPr>
          <a:xfrm>
            <a:off x="1238251" y="4552950"/>
            <a:ext cx="7596187" cy="855662"/>
            <a:chOff x="1238251" y="4552950"/>
            <a:chExt cx="7596187" cy="855662"/>
          </a:xfrm>
        </p:grpSpPr>
        <p:sp>
          <p:nvSpPr>
            <p:cNvPr id="105" name="Rectangle 101">
              <a:extLst>
                <a:ext uri="{FF2B5EF4-FFF2-40B4-BE49-F238E27FC236}">
                  <a16:creationId xmlns:a16="http://schemas.microsoft.com/office/drawing/2014/main" id="{9F04AE0D-693B-409E-A76D-4372ED135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4718050"/>
              <a:ext cx="447675" cy="5143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Rectangle 102">
              <a:extLst>
                <a:ext uri="{FF2B5EF4-FFF2-40B4-BE49-F238E27FC236}">
                  <a16:creationId xmlns:a16="http://schemas.microsoft.com/office/drawing/2014/main" id="{6C7DF7EE-8695-41E6-A00E-1C745A732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4718050"/>
              <a:ext cx="447675" cy="514350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Oval 103">
              <a:extLst>
                <a:ext uri="{FF2B5EF4-FFF2-40B4-BE49-F238E27FC236}">
                  <a16:creationId xmlns:a16="http://schemas.microsoft.com/office/drawing/2014/main" id="{3A342C16-9149-43D6-8A90-612E07F69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4973638"/>
              <a:ext cx="53975" cy="39687"/>
            </a:xfrm>
            <a:prstGeom prst="ellipse">
              <a:avLst/>
            </a:pr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E3B9937E-49FF-4DD7-8448-E0EBB82E6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9426" y="4973638"/>
              <a:ext cx="53975" cy="39687"/>
            </a:xfrm>
            <a:prstGeom prst="ellips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BD4DCF27-A367-4A6C-BDA6-643AD4A8C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6" y="5057775"/>
              <a:ext cx="219075" cy="90487"/>
            </a:xfrm>
            <a:custGeom>
              <a:avLst/>
              <a:gdLst>
                <a:gd name="T0" fmla="*/ 0 w 138"/>
                <a:gd name="T1" fmla="*/ 57 h 57"/>
                <a:gd name="T2" fmla="*/ 138 w 138"/>
                <a:gd name="T3" fmla="*/ 57 h 57"/>
                <a:gd name="T4" fmla="*/ 138 w 138"/>
                <a:gd name="T5" fmla="*/ 49 h 57"/>
                <a:gd name="T6" fmla="*/ 0 w 138"/>
                <a:gd name="T7" fmla="*/ 49 h 57"/>
                <a:gd name="T8" fmla="*/ 0 w 138"/>
                <a:gd name="T9" fmla="*/ 57 h 57"/>
                <a:gd name="T10" fmla="*/ 0 w 138"/>
                <a:gd name="T11" fmla="*/ 32 h 57"/>
                <a:gd name="T12" fmla="*/ 138 w 138"/>
                <a:gd name="T13" fmla="*/ 32 h 57"/>
                <a:gd name="T14" fmla="*/ 138 w 138"/>
                <a:gd name="T15" fmla="*/ 24 h 57"/>
                <a:gd name="T16" fmla="*/ 0 w 138"/>
                <a:gd name="T17" fmla="*/ 24 h 57"/>
                <a:gd name="T18" fmla="*/ 0 w 138"/>
                <a:gd name="T19" fmla="*/ 32 h 57"/>
                <a:gd name="T20" fmla="*/ 0 w 138"/>
                <a:gd name="T21" fmla="*/ 8 h 57"/>
                <a:gd name="T22" fmla="*/ 138 w 138"/>
                <a:gd name="T23" fmla="*/ 8 h 57"/>
                <a:gd name="T24" fmla="*/ 138 w 138"/>
                <a:gd name="T25" fmla="*/ 0 h 57"/>
                <a:gd name="T26" fmla="*/ 0 w 138"/>
                <a:gd name="T27" fmla="*/ 0 h 57"/>
                <a:gd name="T28" fmla="*/ 0 w 138"/>
                <a:gd name="T2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57">
                  <a:moveTo>
                    <a:pt x="0" y="57"/>
                  </a:moveTo>
                  <a:lnTo>
                    <a:pt x="138" y="57"/>
                  </a:lnTo>
                  <a:lnTo>
                    <a:pt x="138" y="49"/>
                  </a:lnTo>
                  <a:lnTo>
                    <a:pt x="0" y="49"/>
                  </a:lnTo>
                  <a:lnTo>
                    <a:pt x="0" y="57"/>
                  </a:lnTo>
                  <a:close/>
                  <a:moveTo>
                    <a:pt x="0" y="32"/>
                  </a:moveTo>
                  <a:lnTo>
                    <a:pt x="138" y="32"/>
                  </a:lnTo>
                  <a:lnTo>
                    <a:pt x="138" y="24"/>
                  </a:lnTo>
                  <a:lnTo>
                    <a:pt x="0" y="24"/>
                  </a:lnTo>
                  <a:lnTo>
                    <a:pt x="0" y="32"/>
                  </a:lnTo>
                  <a:close/>
                  <a:moveTo>
                    <a:pt x="0" y="8"/>
                  </a:moveTo>
                  <a:lnTo>
                    <a:pt x="138" y="8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Rectangle 106">
              <a:extLst>
                <a:ext uri="{FF2B5EF4-FFF2-40B4-BE49-F238E27FC236}">
                  <a16:creationId xmlns:a16="http://schemas.microsoft.com/office/drawing/2014/main" id="{79332E74-E58D-4D0C-AB2A-0AFD5E0AC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451" y="4718050"/>
              <a:ext cx="447675" cy="5143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Rectangle 107">
              <a:extLst>
                <a:ext uri="{FF2B5EF4-FFF2-40B4-BE49-F238E27FC236}">
                  <a16:creationId xmlns:a16="http://schemas.microsoft.com/office/drawing/2014/main" id="{9B24DF75-019F-4D17-A5F7-10167EE0B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6451" y="4718050"/>
              <a:ext cx="447675" cy="514350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Oval 108">
              <a:extLst>
                <a:ext uri="{FF2B5EF4-FFF2-40B4-BE49-F238E27FC236}">
                  <a16:creationId xmlns:a16="http://schemas.microsoft.com/office/drawing/2014/main" id="{B24702DA-5690-4635-95DE-E56F72965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13" y="4973638"/>
              <a:ext cx="53975" cy="39687"/>
            </a:xfrm>
            <a:prstGeom prst="ellipse">
              <a:avLst/>
            </a:pr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09">
              <a:extLst>
                <a:ext uri="{FF2B5EF4-FFF2-40B4-BE49-F238E27FC236}">
                  <a16:creationId xmlns:a16="http://schemas.microsoft.com/office/drawing/2014/main" id="{98770617-44E7-4EA8-800D-98128BF47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1413" y="4973638"/>
              <a:ext cx="53975" cy="39687"/>
            </a:xfrm>
            <a:prstGeom prst="ellips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761E0F50-B113-483A-AFE0-527DB2461D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313" y="5057775"/>
              <a:ext cx="219075" cy="90487"/>
            </a:xfrm>
            <a:custGeom>
              <a:avLst/>
              <a:gdLst>
                <a:gd name="T0" fmla="*/ 0 w 138"/>
                <a:gd name="T1" fmla="*/ 57 h 57"/>
                <a:gd name="T2" fmla="*/ 138 w 138"/>
                <a:gd name="T3" fmla="*/ 57 h 57"/>
                <a:gd name="T4" fmla="*/ 138 w 138"/>
                <a:gd name="T5" fmla="*/ 49 h 57"/>
                <a:gd name="T6" fmla="*/ 0 w 138"/>
                <a:gd name="T7" fmla="*/ 49 h 57"/>
                <a:gd name="T8" fmla="*/ 0 w 138"/>
                <a:gd name="T9" fmla="*/ 57 h 57"/>
                <a:gd name="T10" fmla="*/ 0 w 138"/>
                <a:gd name="T11" fmla="*/ 32 h 57"/>
                <a:gd name="T12" fmla="*/ 138 w 138"/>
                <a:gd name="T13" fmla="*/ 32 h 57"/>
                <a:gd name="T14" fmla="*/ 138 w 138"/>
                <a:gd name="T15" fmla="*/ 24 h 57"/>
                <a:gd name="T16" fmla="*/ 0 w 138"/>
                <a:gd name="T17" fmla="*/ 24 h 57"/>
                <a:gd name="T18" fmla="*/ 0 w 138"/>
                <a:gd name="T19" fmla="*/ 32 h 57"/>
                <a:gd name="T20" fmla="*/ 0 w 138"/>
                <a:gd name="T21" fmla="*/ 8 h 57"/>
                <a:gd name="T22" fmla="*/ 138 w 138"/>
                <a:gd name="T23" fmla="*/ 8 h 57"/>
                <a:gd name="T24" fmla="*/ 138 w 138"/>
                <a:gd name="T25" fmla="*/ 0 h 57"/>
                <a:gd name="T26" fmla="*/ 0 w 138"/>
                <a:gd name="T27" fmla="*/ 0 h 57"/>
                <a:gd name="T28" fmla="*/ 0 w 138"/>
                <a:gd name="T2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57">
                  <a:moveTo>
                    <a:pt x="0" y="57"/>
                  </a:moveTo>
                  <a:lnTo>
                    <a:pt x="138" y="57"/>
                  </a:lnTo>
                  <a:lnTo>
                    <a:pt x="138" y="49"/>
                  </a:lnTo>
                  <a:lnTo>
                    <a:pt x="0" y="49"/>
                  </a:lnTo>
                  <a:lnTo>
                    <a:pt x="0" y="57"/>
                  </a:lnTo>
                  <a:close/>
                  <a:moveTo>
                    <a:pt x="0" y="32"/>
                  </a:moveTo>
                  <a:lnTo>
                    <a:pt x="138" y="32"/>
                  </a:lnTo>
                  <a:lnTo>
                    <a:pt x="138" y="24"/>
                  </a:lnTo>
                  <a:lnTo>
                    <a:pt x="0" y="24"/>
                  </a:lnTo>
                  <a:lnTo>
                    <a:pt x="0" y="32"/>
                  </a:lnTo>
                  <a:close/>
                  <a:moveTo>
                    <a:pt x="0" y="8"/>
                  </a:moveTo>
                  <a:lnTo>
                    <a:pt x="138" y="8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Rectangle 112">
              <a:extLst>
                <a:ext uri="{FF2B5EF4-FFF2-40B4-BE49-F238E27FC236}">
                  <a16:creationId xmlns:a16="http://schemas.microsoft.com/office/drawing/2014/main" id="{ABC409CF-3ADD-4BB0-BA31-D6B5BF713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476" y="4718050"/>
              <a:ext cx="447675" cy="5143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Rectangle 113">
              <a:extLst>
                <a:ext uri="{FF2B5EF4-FFF2-40B4-BE49-F238E27FC236}">
                  <a16:creationId xmlns:a16="http://schemas.microsoft.com/office/drawing/2014/main" id="{39AAA52A-5065-49D3-B0FB-52DA4D67B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476" y="4718050"/>
              <a:ext cx="447675" cy="514350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693D26F2-1C98-427D-BBFF-6036C5142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973638"/>
              <a:ext cx="53975" cy="39687"/>
            </a:xfrm>
            <a:prstGeom prst="ellipse">
              <a:avLst/>
            </a:pr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5">
              <a:extLst>
                <a:ext uri="{FF2B5EF4-FFF2-40B4-BE49-F238E27FC236}">
                  <a16:creationId xmlns:a16="http://schemas.microsoft.com/office/drawing/2014/main" id="{5916F31D-9764-41FA-B955-0B819DE3A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438" y="4973638"/>
              <a:ext cx="53975" cy="39687"/>
            </a:xfrm>
            <a:prstGeom prst="ellips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F6E3284F-6D9F-4B15-A08C-EF4B560A77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2338" y="5057775"/>
              <a:ext cx="219075" cy="90487"/>
            </a:xfrm>
            <a:custGeom>
              <a:avLst/>
              <a:gdLst>
                <a:gd name="T0" fmla="*/ 0 w 138"/>
                <a:gd name="T1" fmla="*/ 57 h 57"/>
                <a:gd name="T2" fmla="*/ 138 w 138"/>
                <a:gd name="T3" fmla="*/ 57 h 57"/>
                <a:gd name="T4" fmla="*/ 138 w 138"/>
                <a:gd name="T5" fmla="*/ 49 h 57"/>
                <a:gd name="T6" fmla="*/ 0 w 138"/>
                <a:gd name="T7" fmla="*/ 49 h 57"/>
                <a:gd name="T8" fmla="*/ 0 w 138"/>
                <a:gd name="T9" fmla="*/ 57 h 57"/>
                <a:gd name="T10" fmla="*/ 0 w 138"/>
                <a:gd name="T11" fmla="*/ 32 h 57"/>
                <a:gd name="T12" fmla="*/ 138 w 138"/>
                <a:gd name="T13" fmla="*/ 32 h 57"/>
                <a:gd name="T14" fmla="*/ 138 w 138"/>
                <a:gd name="T15" fmla="*/ 24 h 57"/>
                <a:gd name="T16" fmla="*/ 0 w 138"/>
                <a:gd name="T17" fmla="*/ 24 h 57"/>
                <a:gd name="T18" fmla="*/ 0 w 138"/>
                <a:gd name="T19" fmla="*/ 32 h 57"/>
                <a:gd name="T20" fmla="*/ 0 w 138"/>
                <a:gd name="T21" fmla="*/ 8 h 57"/>
                <a:gd name="T22" fmla="*/ 138 w 138"/>
                <a:gd name="T23" fmla="*/ 8 h 57"/>
                <a:gd name="T24" fmla="*/ 138 w 138"/>
                <a:gd name="T25" fmla="*/ 0 h 57"/>
                <a:gd name="T26" fmla="*/ 0 w 138"/>
                <a:gd name="T27" fmla="*/ 0 h 57"/>
                <a:gd name="T28" fmla="*/ 0 w 138"/>
                <a:gd name="T2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57">
                  <a:moveTo>
                    <a:pt x="0" y="57"/>
                  </a:moveTo>
                  <a:lnTo>
                    <a:pt x="138" y="57"/>
                  </a:lnTo>
                  <a:lnTo>
                    <a:pt x="138" y="49"/>
                  </a:lnTo>
                  <a:lnTo>
                    <a:pt x="0" y="49"/>
                  </a:lnTo>
                  <a:lnTo>
                    <a:pt x="0" y="57"/>
                  </a:lnTo>
                  <a:close/>
                  <a:moveTo>
                    <a:pt x="0" y="32"/>
                  </a:moveTo>
                  <a:lnTo>
                    <a:pt x="138" y="32"/>
                  </a:lnTo>
                  <a:lnTo>
                    <a:pt x="138" y="24"/>
                  </a:lnTo>
                  <a:lnTo>
                    <a:pt x="0" y="24"/>
                  </a:lnTo>
                  <a:lnTo>
                    <a:pt x="0" y="32"/>
                  </a:lnTo>
                  <a:close/>
                  <a:moveTo>
                    <a:pt x="0" y="8"/>
                  </a:moveTo>
                  <a:lnTo>
                    <a:pt x="138" y="8"/>
                  </a:lnTo>
                  <a:lnTo>
                    <a:pt x="13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122">
              <a:extLst>
                <a:ext uri="{FF2B5EF4-FFF2-40B4-BE49-F238E27FC236}">
                  <a16:creationId xmlns:a16="http://schemas.microsoft.com/office/drawing/2014/main" id="{34DA922F-7DC8-45B8-B1C9-E3AFC5412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438" y="4718050"/>
              <a:ext cx="447675" cy="51435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Rectangle 123">
              <a:extLst>
                <a:ext uri="{FF2B5EF4-FFF2-40B4-BE49-F238E27FC236}">
                  <a16:creationId xmlns:a16="http://schemas.microsoft.com/office/drawing/2014/main" id="{D65D36D4-6101-46C2-B0B7-CFB93B60D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8438" y="4718050"/>
              <a:ext cx="447675" cy="514350"/>
            </a:xfrm>
            <a:prstGeom prst="rect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4">
              <a:extLst>
                <a:ext uri="{FF2B5EF4-FFF2-40B4-BE49-F238E27FC236}">
                  <a16:creationId xmlns:a16="http://schemas.microsoft.com/office/drawing/2014/main" id="{B77DB34B-27A5-447D-BAF3-655940FA04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1" y="4973638"/>
              <a:ext cx="53975" cy="39687"/>
            </a:xfrm>
            <a:prstGeom prst="ellipse">
              <a:avLst/>
            </a:pr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5">
              <a:extLst>
                <a:ext uri="{FF2B5EF4-FFF2-40B4-BE49-F238E27FC236}">
                  <a16:creationId xmlns:a16="http://schemas.microsoft.com/office/drawing/2014/main" id="{96665372-54EE-4BC1-B17C-40585793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3401" y="4973638"/>
              <a:ext cx="53975" cy="39687"/>
            </a:xfrm>
            <a:prstGeom prst="ellipse">
              <a:avLst/>
            </a:prstGeom>
            <a:noFill/>
            <a:ln w="635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126">
              <a:extLst>
                <a:ext uri="{FF2B5EF4-FFF2-40B4-BE49-F238E27FC236}">
                  <a16:creationId xmlns:a16="http://schemas.microsoft.com/office/drawing/2014/main" id="{5D4BB3B0-DF40-4AA2-A9BB-4C12778E2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89888" y="5057775"/>
              <a:ext cx="217488" cy="90487"/>
            </a:xfrm>
            <a:custGeom>
              <a:avLst/>
              <a:gdLst>
                <a:gd name="T0" fmla="*/ 0 w 137"/>
                <a:gd name="T1" fmla="*/ 57 h 57"/>
                <a:gd name="T2" fmla="*/ 137 w 137"/>
                <a:gd name="T3" fmla="*/ 57 h 57"/>
                <a:gd name="T4" fmla="*/ 137 w 137"/>
                <a:gd name="T5" fmla="*/ 49 h 57"/>
                <a:gd name="T6" fmla="*/ 0 w 137"/>
                <a:gd name="T7" fmla="*/ 49 h 57"/>
                <a:gd name="T8" fmla="*/ 0 w 137"/>
                <a:gd name="T9" fmla="*/ 57 h 57"/>
                <a:gd name="T10" fmla="*/ 0 w 137"/>
                <a:gd name="T11" fmla="*/ 32 h 57"/>
                <a:gd name="T12" fmla="*/ 137 w 137"/>
                <a:gd name="T13" fmla="*/ 32 h 57"/>
                <a:gd name="T14" fmla="*/ 137 w 137"/>
                <a:gd name="T15" fmla="*/ 24 h 57"/>
                <a:gd name="T16" fmla="*/ 0 w 137"/>
                <a:gd name="T17" fmla="*/ 24 h 57"/>
                <a:gd name="T18" fmla="*/ 0 w 137"/>
                <a:gd name="T19" fmla="*/ 32 h 57"/>
                <a:gd name="T20" fmla="*/ 0 w 137"/>
                <a:gd name="T21" fmla="*/ 8 h 57"/>
                <a:gd name="T22" fmla="*/ 137 w 137"/>
                <a:gd name="T23" fmla="*/ 8 h 57"/>
                <a:gd name="T24" fmla="*/ 137 w 137"/>
                <a:gd name="T25" fmla="*/ 0 h 57"/>
                <a:gd name="T26" fmla="*/ 0 w 137"/>
                <a:gd name="T27" fmla="*/ 0 h 57"/>
                <a:gd name="T28" fmla="*/ 0 w 137"/>
                <a:gd name="T29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57">
                  <a:moveTo>
                    <a:pt x="0" y="57"/>
                  </a:moveTo>
                  <a:lnTo>
                    <a:pt x="137" y="57"/>
                  </a:lnTo>
                  <a:lnTo>
                    <a:pt x="137" y="49"/>
                  </a:lnTo>
                  <a:lnTo>
                    <a:pt x="0" y="49"/>
                  </a:lnTo>
                  <a:lnTo>
                    <a:pt x="0" y="57"/>
                  </a:lnTo>
                  <a:close/>
                  <a:moveTo>
                    <a:pt x="0" y="32"/>
                  </a:moveTo>
                  <a:lnTo>
                    <a:pt x="137" y="32"/>
                  </a:lnTo>
                  <a:lnTo>
                    <a:pt x="137" y="24"/>
                  </a:lnTo>
                  <a:lnTo>
                    <a:pt x="0" y="24"/>
                  </a:lnTo>
                  <a:lnTo>
                    <a:pt x="0" y="32"/>
                  </a:lnTo>
                  <a:close/>
                  <a:moveTo>
                    <a:pt x="0" y="8"/>
                  </a:moveTo>
                  <a:lnTo>
                    <a:pt x="137" y="8"/>
                  </a:lnTo>
                  <a:lnTo>
                    <a:pt x="137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Line 127">
              <a:extLst>
                <a:ext uri="{FF2B5EF4-FFF2-40B4-BE49-F238E27FC236}">
                  <a16:creationId xmlns:a16="http://schemas.microsoft.com/office/drawing/2014/main" id="{8504A292-5288-4283-AE07-AF5181EE18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2138" y="4975225"/>
              <a:ext cx="148431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Line 128">
              <a:extLst>
                <a:ext uri="{FF2B5EF4-FFF2-40B4-BE49-F238E27FC236}">
                  <a16:creationId xmlns:a16="http://schemas.microsoft.com/office/drawing/2014/main" id="{0DA559E7-97B1-4B5A-B555-D87171E52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34126" y="4975225"/>
              <a:ext cx="148431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C478373F-87CC-4B74-A266-2DA068986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251" y="4552950"/>
              <a:ext cx="7596187" cy="855662"/>
            </a:xfrm>
            <a:custGeom>
              <a:avLst/>
              <a:gdLst>
                <a:gd name="T0" fmla="*/ 1792 w 6102"/>
                <a:gd name="T1" fmla="*/ 0 h 539"/>
                <a:gd name="T2" fmla="*/ 540 w 6102"/>
                <a:gd name="T3" fmla="*/ 24 h 539"/>
                <a:gd name="T4" fmla="*/ 35 w 6102"/>
                <a:gd name="T5" fmla="*/ 138 h 539"/>
                <a:gd name="T6" fmla="*/ 296 w 6102"/>
                <a:gd name="T7" fmla="*/ 368 h 539"/>
                <a:gd name="T8" fmla="*/ 522 w 6102"/>
                <a:gd name="T9" fmla="*/ 507 h 539"/>
                <a:gd name="T10" fmla="*/ 679 w 6102"/>
                <a:gd name="T11" fmla="*/ 483 h 539"/>
                <a:gd name="T12" fmla="*/ 1496 w 6102"/>
                <a:gd name="T13" fmla="*/ 512 h 539"/>
                <a:gd name="T14" fmla="*/ 3288 w 6102"/>
                <a:gd name="T15" fmla="*/ 493 h 539"/>
                <a:gd name="T16" fmla="*/ 4524 w 6102"/>
                <a:gd name="T17" fmla="*/ 498 h 539"/>
                <a:gd name="T18" fmla="*/ 5672 w 6102"/>
                <a:gd name="T19" fmla="*/ 493 h 539"/>
                <a:gd name="T20" fmla="*/ 6089 w 6102"/>
                <a:gd name="T21" fmla="*/ 229 h 539"/>
                <a:gd name="T22" fmla="*/ 5915 w 6102"/>
                <a:gd name="T23" fmla="*/ 67 h 539"/>
                <a:gd name="T24" fmla="*/ 5150 w 6102"/>
                <a:gd name="T25" fmla="*/ 9 h 539"/>
                <a:gd name="T26" fmla="*/ 3602 w 6102"/>
                <a:gd name="T27" fmla="*/ 19 h 539"/>
                <a:gd name="T28" fmla="*/ 1792 w 6102"/>
                <a:gd name="T29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02" h="539">
                  <a:moveTo>
                    <a:pt x="1792" y="0"/>
                  </a:moveTo>
                  <a:cubicBezTo>
                    <a:pt x="1473" y="62"/>
                    <a:pt x="931" y="8"/>
                    <a:pt x="540" y="24"/>
                  </a:cubicBezTo>
                  <a:cubicBezTo>
                    <a:pt x="266" y="35"/>
                    <a:pt x="66" y="80"/>
                    <a:pt x="35" y="138"/>
                  </a:cubicBezTo>
                  <a:cubicBezTo>
                    <a:pt x="0" y="206"/>
                    <a:pt x="189" y="291"/>
                    <a:pt x="296" y="368"/>
                  </a:cubicBezTo>
                  <a:cubicBezTo>
                    <a:pt x="402" y="445"/>
                    <a:pt x="428" y="515"/>
                    <a:pt x="522" y="507"/>
                  </a:cubicBezTo>
                  <a:cubicBezTo>
                    <a:pt x="558" y="504"/>
                    <a:pt x="604" y="490"/>
                    <a:pt x="679" y="483"/>
                  </a:cubicBezTo>
                  <a:cubicBezTo>
                    <a:pt x="852" y="469"/>
                    <a:pt x="1179" y="498"/>
                    <a:pt x="1496" y="512"/>
                  </a:cubicBezTo>
                  <a:cubicBezTo>
                    <a:pt x="2121" y="539"/>
                    <a:pt x="2711" y="505"/>
                    <a:pt x="3288" y="493"/>
                  </a:cubicBezTo>
                  <a:cubicBezTo>
                    <a:pt x="3687" y="484"/>
                    <a:pt x="4080" y="486"/>
                    <a:pt x="4524" y="498"/>
                  </a:cubicBezTo>
                  <a:cubicBezTo>
                    <a:pt x="4934" y="509"/>
                    <a:pt x="5387" y="528"/>
                    <a:pt x="5672" y="493"/>
                  </a:cubicBezTo>
                  <a:cubicBezTo>
                    <a:pt x="5996" y="453"/>
                    <a:pt x="6102" y="343"/>
                    <a:pt x="6089" y="229"/>
                  </a:cubicBezTo>
                  <a:cubicBezTo>
                    <a:pt x="6083" y="167"/>
                    <a:pt x="6040" y="105"/>
                    <a:pt x="5915" y="67"/>
                  </a:cubicBezTo>
                  <a:cubicBezTo>
                    <a:pt x="5752" y="17"/>
                    <a:pt x="5448" y="11"/>
                    <a:pt x="5150" y="9"/>
                  </a:cubicBezTo>
                  <a:cubicBezTo>
                    <a:pt x="4639" y="6"/>
                    <a:pt x="4146" y="15"/>
                    <a:pt x="3602" y="19"/>
                  </a:cubicBezTo>
                  <a:cubicBezTo>
                    <a:pt x="2975" y="24"/>
                    <a:pt x="2282" y="22"/>
                    <a:pt x="1792" y="0"/>
                  </a:cubicBezTo>
                </a:path>
              </a:pathLst>
            </a:custGeom>
            <a:noFill/>
            <a:ln w="6350" cap="sq">
              <a:solidFill>
                <a:srgbClr val="0C0C0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Line 131">
              <a:extLst>
                <a:ext uri="{FF2B5EF4-FFF2-40B4-BE49-F238E27FC236}">
                  <a16:creationId xmlns:a16="http://schemas.microsoft.com/office/drawing/2014/main" id="{0DD5DBE7-9335-4F37-A73F-E0EB07DB2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0151" y="4975225"/>
              <a:ext cx="1484313" cy="0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6" name="Rectangle 132">
            <a:extLst>
              <a:ext uri="{FF2B5EF4-FFF2-40B4-BE49-F238E27FC236}">
                <a16:creationId xmlns:a16="http://schemas.microsoft.com/office/drawing/2014/main" id="{62DCFA6E-F7E2-4623-8D1F-A6D2B0BE6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328863"/>
            <a:ext cx="561975" cy="1841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7" name="Rectangle 133">
            <a:extLst>
              <a:ext uri="{FF2B5EF4-FFF2-40B4-BE49-F238E27FC236}">
                <a16:creationId xmlns:a16="http://schemas.microsoft.com/office/drawing/2014/main" id="{FD5F6EF1-CFC3-441D-862F-A473F8DBB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328863"/>
            <a:ext cx="561975" cy="184150"/>
          </a:xfrm>
          <a:prstGeom prst="rect">
            <a:avLst/>
          </a:prstGeom>
          <a:noFill/>
          <a:ln w="6350" cap="sq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8" name="Rectangle 134">
            <a:extLst>
              <a:ext uri="{FF2B5EF4-FFF2-40B4-BE49-F238E27FC236}">
                <a16:creationId xmlns:a16="http://schemas.microsoft.com/office/drawing/2014/main" id="{2B92D1D3-013F-4252-A3B9-7F3E30B47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1" y="2311400"/>
            <a:ext cx="4016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Safe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35">
            <a:extLst>
              <a:ext uri="{FF2B5EF4-FFF2-40B4-BE49-F238E27FC236}">
                <a16:creationId xmlns:a16="http://schemas.microsoft.com/office/drawing/2014/main" id="{6869E646-C7FB-49F0-9FCE-E73E84A3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8000"/>
            <a:ext cx="561975" cy="185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0" name="Rectangle 136">
            <a:extLst>
              <a:ext uri="{FF2B5EF4-FFF2-40B4-BE49-F238E27FC236}">
                <a16:creationId xmlns:a16="http://schemas.microsoft.com/office/drawing/2014/main" id="{F0E0A4CB-25AA-4E88-A64F-E19CDFE2B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8000"/>
            <a:ext cx="561975" cy="185737"/>
          </a:xfrm>
          <a:prstGeom prst="rect">
            <a:avLst/>
          </a:pr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1" name="Rectangle 137">
            <a:extLst>
              <a:ext uri="{FF2B5EF4-FFF2-40B4-BE49-F238E27FC236}">
                <a16:creationId xmlns:a16="http://schemas.microsoft.com/office/drawing/2014/main" id="{B08A120C-5301-43F0-A9BD-B54A9BC6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6" y="1758950"/>
            <a:ext cx="6862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Defective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38">
            <a:extLst>
              <a:ext uri="{FF2B5EF4-FFF2-40B4-BE49-F238E27FC236}">
                <a16:creationId xmlns:a16="http://schemas.microsoft.com/office/drawing/2014/main" id="{D9508E0B-45EF-4460-8A07-278BA7510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63750"/>
            <a:ext cx="561975" cy="185737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" name="Rectangle 139">
            <a:extLst>
              <a:ext uri="{FF2B5EF4-FFF2-40B4-BE49-F238E27FC236}">
                <a16:creationId xmlns:a16="http://schemas.microsoft.com/office/drawing/2014/main" id="{E0B82F22-9269-4374-B4BA-C03486853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63750"/>
            <a:ext cx="561975" cy="185737"/>
          </a:xfrm>
          <a:prstGeom prst="rect">
            <a:avLst/>
          </a:prstGeom>
          <a:noFill/>
          <a:ln w="6350" cap="sq">
            <a:solidFill>
              <a:srgbClr val="0C0C0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4" name="Rectangle 140">
            <a:extLst>
              <a:ext uri="{FF2B5EF4-FFF2-40B4-BE49-F238E27FC236}">
                <a16:creationId xmlns:a16="http://schemas.microsoft.com/office/drawing/2014/main" id="{1AAC396A-C0E2-4B8B-BCBB-C7C4B373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6" y="2044700"/>
            <a:ext cx="5921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Locked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Rectangle 5">
            <a:extLst>
              <a:ext uri="{FF2B5EF4-FFF2-40B4-BE49-F238E27FC236}">
                <a16:creationId xmlns:a16="http://schemas.microsoft.com/office/drawing/2014/main" id="{C39A322C-7836-476C-B102-71E017E5D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520" y="3138172"/>
            <a:ext cx="661988" cy="442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23" name="Rectangle 5">
            <a:extLst>
              <a:ext uri="{FF2B5EF4-FFF2-40B4-BE49-F238E27FC236}">
                <a16:creationId xmlns:a16="http://schemas.microsoft.com/office/drawing/2014/main" id="{BE44AA38-4E51-4009-9B8F-089FE01C6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2" y="3141346"/>
            <a:ext cx="661988" cy="4429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B7F72DA5-3EDF-41EC-B847-4F5C69082283}"/>
              </a:ext>
            </a:extLst>
          </p:cNvPr>
          <p:cNvCxnSpPr>
            <a:cxnSpLocks/>
            <a:stCxn id="63" idx="1"/>
            <a:endCxn id="123" idx="3"/>
          </p:cNvCxnSpPr>
          <p:nvPr/>
        </p:nvCxnSpPr>
        <p:spPr>
          <a:xfrm flipH="1" flipV="1">
            <a:off x="4408490" y="3362802"/>
            <a:ext cx="338136" cy="31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82B91EA0-0B93-472E-9DCB-64243CFF5985}"/>
              </a:ext>
            </a:extLst>
          </p:cNvPr>
          <p:cNvCxnSpPr>
            <a:stCxn id="69" idx="1"/>
            <a:endCxn id="63" idx="3"/>
          </p:cNvCxnSpPr>
          <p:nvPr/>
        </p:nvCxnSpPr>
        <p:spPr>
          <a:xfrm flipH="1">
            <a:off x="5408614" y="3363119"/>
            <a:ext cx="3317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>
            <a:extLst>
              <a:ext uri="{FF2B5EF4-FFF2-40B4-BE49-F238E27FC236}">
                <a16:creationId xmlns:a16="http://schemas.microsoft.com/office/drawing/2014/main" id="{F1B47A40-9D49-463D-8370-7FFE9360B235}"/>
              </a:ext>
            </a:extLst>
          </p:cNvPr>
          <p:cNvCxnSpPr>
            <a:stCxn id="71" idx="1"/>
            <a:endCxn id="69" idx="3"/>
          </p:cNvCxnSpPr>
          <p:nvPr/>
        </p:nvCxnSpPr>
        <p:spPr>
          <a:xfrm flipH="1">
            <a:off x="6402389" y="3363119"/>
            <a:ext cx="3317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箭头连接符 85">
            <a:extLst>
              <a:ext uri="{FF2B5EF4-FFF2-40B4-BE49-F238E27FC236}">
                <a16:creationId xmlns:a16="http://schemas.microsoft.com/office/drawing/2014/main" id="{1C2E58F6-B9AC-4A5D-AD96-E740F2E13B6C}"/>
              </a:ext>
            </a:extLst>
          </p:cNvPr>
          <p:cNvCxnSpPr>
            <a:stCxn id="73" idx="1"/>
            <a:endCxn id="71" idx="3"/>
          </p:cNvCxnSpPr>
          <p:nvPr/>
        </p:nvCxnSpPr>
        <p:spPr>
          <a:xfrm flipH="1">
            <a:off x="7397751" y="3363119"/>
            <a:ext cx="3317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5">
            <a:extLst>
              <a:ext uri="{FF2B5EF4-FFF2-40B4-BE49-F238E27FC236}">
                <a16:creationId xmlns:a16="http://schemas.microsoft.com/office/drawing/2014/main" id="{89CF775F-4076-45A7-BAA9-2A0B79100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1" y="3138172"/>
            <a:ext cx="661988" cy="442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8" name="Rectangle 5">
            <a:extLst>
              <a:ext uri="{FF2B5EF4-FFF2-40B4-BE49-F238E27FC236}">
                <a16:creationId xmlns:a16="http://schemas.microsoft.com/office/drawing/2014/main" id="{75A39062-F265-413D-97DF-B108E1373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1" y="3138172"/>
            <a:ext cx="661988" cy="442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25" name="直接箭头连接符 124">
            <a:extLst>
              <a:ext uri="{FF2B5EF4-FFF2-40B4-BE49-F238E27FC236}">
                <a16:creationId xmlns:a16="http://schemas.microsoft.com/office/drawing/2014/main" id="{1C208BAC-B40B-4F91-8237-DB6ED6409B01}"/>
              </a:ext>
            </a:extLst>
          </p:cNvPr>
          <p:cNvCxnSpPr>
            <a:stCxn id="146" idx="1"/>
            <a:endCxn id="148" idx="3"/>
          </p:cNvCxnSpPr>
          <p:nvPr/>
        </p:nvCxnSpPr>
        <p:spPr>
          <a:xfrm flipH="1">
            <a:off x="2420939" y="3359628"/>
            <a:ext cx="33258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箭头连接符 148">
            <a:extLst>
              <a:ext uri="{FF2B5EF4-FFF2-40B4-BE49-F238E27FC236}">
                <a16:creationId xmlns:a16="http://schemas.microsoft.com/office/drawing/2014/main" id="{E90D215F-4680-4738-B7F2-76614DE55445}"/>
              </a:ext>
            </a:extLst>
          </p:cNvPr>
          <p:cNvCxnSpPr>
            <a:cxnSpLocks/>
            <a:stCxn id="123" idx="1"/>
            <a:endCxn id="146" idx="3"/>
          </p:cNvCxnSpPr>
          <p:nvPr/>
        </p:nvCxnSpPr>
        <p:spPr>
          <a:xfrm flipH="1" flipV="1">
            <a:off x="3415508" y="3359628"/>
            <a:ext cx="330994" cy="31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635167BB-09A6-4951-AF02-6F7EC647C0B6}"/>
              </a:ext>
            </a:extLst>
          </p:cNvPr>
          <p:cNvGrpSpPr/>
          <p:nvPr/>
        </p:nvGrpSpPr>
        <p:grpSpPr>
          <a:xfrm>
            <a:off x="955581" y="3667125"/>
            <a:ext cx="1249458" cy="774700"/>
            <a:chOff x="955581" y="3667125"/>
            <a:chExt cx="1249458" cy="77470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F5B838B-E96F-4398-8F38-729040306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3667125"/>
              <a:ext cx="220663" cy="774700"/>
            </a:xfrm>
            <a:custGeom>
              <a:avLst/>
              <a:gdLst>
                <a:gd name="T0" fmla="*/ 70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5 w 139"/>
                <a:gd name="T9" fmla="*/ 488 h 488"/>
                <a:gd name="T10" fmla="*/ 35 w 139"/>
                <a:gd name="T11" fmla="*/ 122 h 488"/>
                <a:gd name="T12" fmla="*/ 0 w 139"/>
                <a:gd name="T13" fmla="*/ 122 h 488"/>
                <a:gd name="T14" fmla="*/ 70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70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5" y="488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文本框 154">
              <a:extLst>
                <a:ext uri="{FF2B5EF4-FFF2-40B4-BE49-F238E27FC236}">
                  <a16:creationId xmlns:a16="http://schemas.microsoft.com/office/drawing/2014/main" id="{AB51942E-951D-4EC8-BFEF-A97736F65AE5}"/>
                </a:ext>
              </a:extLst>
            </p:cNvPr>
            <p:cNvSpPr txBox="1"/>
            <p:nvPr/>
          </p:nvSpPr>
          <p:spPr>
            <a:xfrm>
              <a:off x="955581" y="3750968"/>
              <a:ext cx="1066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</a:p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deployment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2" name="组合 161">
            <a:extLst>
              <a:ext uri="{FF2B5EF4-FFF2-40B4-BE49-F238E27FC236}">
                <a16:creationId xmlns:a16="http://schemas.microsoft.com/office/drawing/2014/main" id="{BC2D7121-1520-4DA7-88E9-F20412B4593A}"/>
              </a:ext>
            </a:extLst>
          </p:cNvPr>
          <p:cNvGrpSpPr/>
          <p:nvPr/>
        </p:nvGrpSpPr>
        <p:grpSpPr>
          <a:xfrm>
            <a:off x="940074" y="5519738"/>
            <a:ext cx="1264965" cy="774700"/>
            <a:chOff x="940074" y="5519738"/>
            <a:chExt cx="1264965" cy="774700"/>
          </a:xfrm>
        </p:grpSpPr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3220FC3-8C7D-41B2-9F8D-C5790F0FE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5519738"/>
              <a:ext cx="220663" cy="774700"/>
            </a:xfrm>
            <a:custGeom>
              <a:avLst/>
              <a:gdLst>
                <a:gd name="T0" fmla="*/ 70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5 w 139"/>
                <a:gd name="T9" fmla="*/ 488 h 488"/>
                <a:gd name="T10" fmla="*/ 35 w 139"/>
                <a:gd name="T11" fmla="*/ 122 h 488"/>
                <a:gd name="T12" fmla="*/ 0 w 139"/>
                <a:gd name="T13" fmla="*/ 122 h 488"/>
                <a:gd name="T14" fmla="*/ 70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70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5" y="488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416C0B1B-2E2A-4B33-A5EA-9A97F37C8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5519738"/>
              <a:ext cx="220663" cy="774700"/>
            </a:xfrm>
            <a:custGeom>
              <a:avLst/>
              <a:gdLst>
                <a:gd name="T0" fmla="*/ 70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5 w 139"/>
                <a:gd name="T9" fmla="*/ 488 h 488"/>
                <a:gd name="T10" fmla="*/ 35 w 139"/>
                <a:gd name="T11" fmla="*/ 122 h 488"/>
                <a:gd name="T12" fmla="*/ 0 w 139"/>
                <a:gd name="T13" fmla="*/ 122 h 488"/>
                <a:gd name="T14" fmla="*/ 70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70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5" y="488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66161160-7B3C-48E3-B9DD-65A2C78C9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38" y="5816600"/>
              <a:ext cx="193675" cy="403225"/>
            </a:xfrm>
            <a:custGeom>
              <a:avLst/>
              <a:gdLst>
                <a:gd name="T0" fmla="*/ 341 w 423"/>
                <a:gd name="T1" fmla="*/ 267 h 882"/>
                <a:gd name="T2" fmla="*/ 81 w 423"/>
                <a:gd name="T3" fmla="*/ 267 h 882"/>
                <a:gd name="T4" fmla="*/ 31 w 423"/>
                <a:gd name="T5" fmla="*/ 284 h 882"/>
                <a:gd name="T6" fmla="*/ 8 w 423"/>
                <a:gd name="T7" fmla="*/ 311 h 882"/>
                <a:gd name="T8" fmla="*/ 0 w 423"/>
                <a:gd name="T9" fmla="*/ 347 h 882"/>
                <a:gd name="T10" fmla="*/ 0 w 423"/>
                <a:gd name="T11" fmla="*/ 649 h 882"/>
                <a:gd name="T12" fmla="*/ 71 w 423"/>
                <a:gd name="T13" fmla="*/ 649 h 882"/>
                <a:gd name="T14" fmla="*/ 71 w 423"/>
                <a:gd name="T15" fmla="*/ 882 h 882"/>
                <a:gd name="T16" fmla="*/ 349 w 423"/>
                <a:gd name="T17" fmla="*/ 882 h 882"/>
                <a:gd name="T18" fmla="*/ 349 w 423"/>
                <a:gd name="T19" fmla="*/ 649 h 882"/>
                <a:gd name="T20" fmla="*/ 423 w 423"/>
                <a:gd name="T21" fmla="*/ 649 h 882"/>
                <a:gd name="T22" fmla="*/ 423 w 423"/>
                <a:gd name="T23" fmla="*/ 347 h 882"/>
                <a:gd name="T24" fmla="*/ 406 w 423"/>
                <a:gd name="T25" fmla="*/ 298 h 882"/>
                <a:gd name="T26" fmla="*/ 378 w 423"/>
                <a:gd name="T27" fmla="*/ 276 h 882"/>
                <a:gd name="T28" fmla="*/ 341 w 423"/>
                <a:gd name="T29" fmla="*/ 267 h 882"/>
                <a:gd name="T30" fmla="*/ 333 w 423"/>
                <a:gd name="T31" fmla="*/ 118 h 882"/>
                <a:gd name="T32" fmla="*/ 211 w 423"/>
                <a:gd name="T33" fmla="*/ 0 h 882"/>
                <a:gd name="T34" fmla="*/ 89 w 423"/>
                <a:gd name="T35" fmla="*/ 118 h 882"/>
                <a:gd name="T36" fmla="*/ 211 w 423"/>
                <a:gd name="T37" fmla="*/ 235 h 882"/>
                <a:gd name="T38" fmla="*/ 333 w 423"/>
                <a:gd name="T39" fmla="*/ 118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882">
                  <a:moveTo>
                    <a:pt x="341" y="267"/>
                  </a:moveTo>
                  <a:lnTo>
                    <a:pt x="81" y="267"/>
                  </a:lnTo>
                  <a:cubicBezTo>
                    <a:pt x="62" y="267"/>
                    <a:pt x="45" y="273"/>
                    <a:pt x="31" y="284"/>
                  </a:cubicBezTo>
                  <a:cubicBezTo>
                    <a:pt x="21" y="291"/>
                    <a:pt x="14" y="301"/>
                    <a:pt x="8" y="311"/>
                  </a:cubicBezTo>
                  <a:cubicBezTo>
                    <a:pt x="3" y="322"/>
                    <a:pt x="0" y="334"/>
                    <a:pt x="0" y="347"/>
                  </a:cubicBezTo>
                  <a:lnTo>
                    <a:pt x="0" y="649"/>
                  </a:lnTo>
                  <a:lnTo>
                    <a:pt x="71" y="649"/>
                  </a:lnTo>
                  <a:lnTo>
                    <a:pt x="71" y="882"/>
                  </a:lnTo>
                  <a:lnTo>
                    <a:pt x="349" y="882"/>
                  </a:lnTo>
                  <a:lnTo>
                    <a:pt x="349" y="649"/>
                  </a:lnTo>
                  <a:lnTo>
                    <a:pt x="423" y="649"/>
                  </a:lnTo>
                  <a:lnTo>
                    <a:pt x="423" y="347"/>
                  </a:lnTo>
                  <a:cubicBezTo>
                    <a:pt x="423" y="328"/>
                    <a:pt x="416" y="312"/>
                    <a:pt x="406" y="298"/>
                  </a:cubicBezTo>
                  <a:cubicBezTo>
                    <a:pt x="398" y="289"/>
                    <a:pt x="389" y="281"/>
                    <a:pt x="378" y="276"/>
                  </a:cubicBezTo>
                  <a:cubicBezTo>
                    <a:pt x="367" y="270"/>
                    <a:pt x="355" y="267"/>
                    <a:pt x="341" y="267"/>
                  </a:cubicBezTo>
                  <a:close/>
                  <a:moveTo>
                    <a:pt x="333" y="118"/>
                  </a:moveTo>
                  <a:cubicBezTo>
                    <a:pt x="333" y="53"/>
                    <a:pt x="278" y="0"/>
                    <a:pt x="211" y="0"/>
                  </a:cubicBezTo>
                  <a:cubicBezTo>
                    <a:pt x="144" y="0"/>
                    <a:pt x="89" y="53"/>
                    <a:pt x="89" y="118"/>
                  </a:cubicBezTo>
                  <a:cubicBezTo>
                    <a:pt x="89" y="183"/>
                    <a:pt x="144" y="235"/>
                    <a:pt x="211" y="235"/>
                  </a:cubicBezTo>
                  <a:cubicBezTo>
                    <a:pt x="278" y="235"/>
                    <a:pt x="333" y="183"/>
                    <a:pt x="333" y="1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文本框 160">
              <a:extLst>
                <a:ext uri="{FF2B5EF4-FFF2-40B4-BE49-F238E27FC236}">
                  <a16:creationId xmlns:a16="http://schemas.microsoft.com/office/drawing/2014/main" id="{F8DFCCB8-6F28-4A89-AF78-21343211488E}"/>
                </a:ext>
              </a:extLst>
            </p:cNvPr>
            <p:cNvSpPr txBox="1"/>
            <p:nvPr/>
          </p:nvSpPr>
          <p:spPr>
            <a:xfrm>
              <a:off x="940074" y="5608965"/>
              <a:ext cx="788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provide</a:t>
              </a:r>
            </a:p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3" name="文本框 162">
            <a:extLst>
              <a:ext uri="{FF2B5EF4-FFF2-40B4-BE49-F238E27FC236}">
                <a16:creationId xmlns:a16="http://schemas.microsoft.com/office/drawing/2014/main" id="{ACF5BC0A-FDB0-4F8F-97CE-78DF48FD6E09}"/>
              </a:ext>
            </a:extLst>
          </p:cNvPr>
          <p:cNvSpPr txBox="1"/>
          <p:nvPr/>
        </p:nvSpPr>
        <p:spPr>
          <a:xfrm>
            <a:off x="2679554" y="5636772"/>
            <a:ext cx="1082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an honest 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stake holder</a:t>
            </a:r>
          </a:p>
        </p:txBody>
      </p:sp>
      <p:sp>
        <p:nvSpPr>
          <p:cNvPr id="166" name="文本框 165">
            <a:extLst>
              <a:ext uri="{FF2B5EF4-FFF2-40B4-BE49-F238E27FC236}">
                <a16:creationId xmlns:a16="http://schemas.microsoft.com/office/drawing/2014/main" id="{6D71DEAA-78B3-4802-834A-3724AF39CE9B}"/>
              </a:ext>
            </a:extLst>
          </p:cNvPr>
          <p:cNvSpPr txBox="1"/>
          <p:nvPr/>
        </p:nvSpPr>
        <p:spPr>
          <a:xfrm>
            <a:off x="2823922" y="3741749"/>
            <a:ext cx="12618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invoke</a:t>
            </a:r>
          </a:p>
          <a:p>
            <a:pPr algn="ctr"/>
            <a:r>
              <a:rPr lang="en-US" altLang="zh-CN" sz="1100" dirty="0" err="1">
                <a:latin typeface="Consolas" panose="020B0609020204030204" pitchFamily="49" charset="0"/>
                <a:cs typeface="Calibri" panose="020F0502020204030204" pitchFamily="34" charset="0"/>
              </a:rPr>
              <a:t>vote_initial</a:t>
            </a:r>
            <a:r>
              <a:rPr lang="en-US" altLang="zh-CN" sz="11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zh-CN" altLang="en-US" sz="11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68" name="文本框 167">
            <a:extLst>
              <a:ext uri="{FF2B5EF4-FFF2-40B4-BE49-F238E27FC236}">
                <a16:creationId xmlns:a16="http://schemas.microsoft.com/office/drawing/2014/main" id="{C14452BC-9E2D-4271-A32F-118A61D4FCDA}"/>
              </a:ext>
            </a:extLst>
          </p:cNvPr>
          <p:cNvSpPr txBox="1"/>
          <p:nvPr/>
        </p:nvSpPr>
        <p:spPr>
          <a:xfrm>
            <a:off x="5220250" y="1318421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文本框 168">
            <a:extLst>
              <a:ext uri="{FF2B5EF4-FFF2-40B4-BE49-F238E27FC236}">
                <a16:creationId xmlns:a16="http://schemas.microsoft.com/office/drawing/2014/main" id="{4F4C5672-9D10-476C-9CDC-FD4590058BD5}"/>
              </a:ext>
            </a:extLst>
          </p:cNvPr>
          <p:cNvSpPr txBox="1"/>
          <p:nvPr/>
        </p:nvSpPr>
        <p:spPr>
          <a:xfrm>
            <a:off x="6053694" y="3741749"/>
            <a:ext cx="877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invoke</a:t>
            </a:r>
          </a:p>
          <a:p>
            <a:pPr algn="ctr"/>
            <a:r>
              <a:rPr lang="en-US" altLang="zh-CN" sz="1100" dirty="0">
                <a:latin typeface="Consolas" panose="020B0609020204030204" pitchFamily="49" charset="0"/>
                <a:cs typeface="Calibri" panose="020F0502020204030204" pitchFamily="34" charset="0"/>
              </a:rPr>
              <a:t>destroy()</a:t>
            </a:r>
            <a:endParaRPr lang="zh-CN" altLang="en-US" sz="11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AF89BB23-423D-4E71-9F4C-85ACC272D7BD}"/>
              </a:ext>
            </a:extLst>
          </p:cNvPr>
          <p:cNvGrpSpPr/>
          <p:nvPr/>
        </p:nvGrpSpPr>
        <p:grpSpPr>
          <a:xfrm>
            <a:off x="7519988" y="2686051"/>
            <a:ext cx="1232980" cy="404665"/>
            <a:chOff x="7519988" y="2686051"/>
            <a:chExt cx="1232980" cy="404665"/>
          </a:xfrm>
        </p:grpSpPr>
        <p:sp>
          <p:nvSpPr>
            <p:cNvPr id="172" name="流程图: 磁盘 171">
              <a:extLst>
                <a:ext uri="{FF2B5EF4-FFF2-40B4-BE49-F238E27FC236}">
                  <a16:creationId xmlns:a16="http://schemas.microsoft.com/office/drawing/2014/main" id="{831A4C09-E058-4995-886C-3758480ACC3D}"/>
                </a:ext>
              </a:extLst>
            </p:cNvPr>
            <p:cNvSpPr/>
            <p:nvPr/>
          </p:nvSpPr>
          <p:spPr>
            <a:xfrm>
              <a:off x="7519988" y="2960916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3" name="流程图: 磁盘 172">
              <a:extLst>
                <a:ext uri="{FF2B5EF4-FFF2-40B4-BE49-F238E27FC236}">
                  <a16:creationId xmlns:a16="http://schemas.microsoft.com/office/drawing/2014/main" id="{8ADB205B-5BB5-48E9-A8EB-D07861A366B9}"/>
                </a:ext>
              </a:extLst>
            </p:cNvPr>
            <p:cNvSpPr/>
            <p:nvPr/>
          </p:nvSpPr>
          <p:spPr>
            <a:xfrm>
              <a:off x="7519988" y="2828063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4" name="流程图: 磁盘 173">
              <a:extLst>
                <a:ext uri="{FF2B5EF4-FFF2-40B4-BE49-F238E27FC236}">
                  <a16:creationId xmlns:a16="http://schemas.microsoft.com/office/drawing/2014/main" id="{769786D0-1B1A-4275-8C54-6A1C9EB88BDF}"/>
                </a:ext>
              </a:extLst>
            </p:cNvPr>
            <p:cNvSpPr/>
            <p:nvPr/>
          </p:nvSpPr>
          <p:spPr>
            <a:xfrm>
              <a:off x="7950994" y="2963969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5" name="流程图: 磁盘 174">
              <a:extLst>
                <a:ext uri="{FF2B5EF4-FFF2-40B4-BE49-F238E27FC236}">
                  <a16:creationId xmlns:a16="http://schemas.microsoft.com/office/drawing/2014/main" id="{3C5AB21A-29EF-4A6D-9304-4B33A137F579}"/>
                </a:ext>
              </a:extLst>
            </p:cNvPr>
            <p:cNvSpPr/>
            <p:nvPr/>
          </p:nvSpPr>
          <p:spPr>
            <a:xfrm>
              <a:off x="7950994" y="2831116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6" name="流程图: 磁盘 175">
              <a:extLst>
                <a:ext uri="{FF2B5EF4-FFF2-40B4-BE49-F238E27FC236}">
                  <a16:creationId xmlns:a16="http://schemas.microsoft.com/office/drawing/2014/main" id="{31168555-2377-4376-8909-26744920F0D4}"/>
                </a:ext>
              </a:extLst>
            </p:cNvPr>
            <p:cNvSpPr/>
            <p:nvPr/>
          </p:nvSpPr>
          <p:spPr>
            <a:xfrm>
              <a:off x="8391526" y="2963969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7" name="流程图: 磁盘 176">
              <a:extLst>
                <a:ext uri="{FF2B5EF4-FFF2-40B4-BE49-F238E27FC236}">
                  <a16:creationId xmlns:a16="http://schemas.microsoft.com/office/drawing/2014/main" id="{4F853F59-1E85-4B73-BB6F-6A6676B17F47}"/>
                </a:ext>
              </a:extLst>
            </p:cNvPr>
            <p:cNvSpPr/>
            <p:nvPr/>
          </p:nvSpPr>
          <p:spPr>
            <a:xfrm>
              <a:off x="7519988" y="2686051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8" name="流程图: 磁盘 177">
              <a:extLst>
                <a:ext uri="{FF2B5EF4-FFF2-40B4-BE49-F238E27FC236}">
                  <a16:creationId xmlns:a16="http://schemas.microsoft.com/office/drawing/2014/main" id="{E59E7637-03C6-4D16-A72E-85901812F9FC}"/>
                </a:ext>
              </a:extLst>
            </p:cNvPr>
            <p:cNvSpPr/>
            <p:nvPr/>
          </p:nvSpPr>
          <p:spPr>
            <a:xfrm>
              <a:off x="7950994" y="2689104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79" name="流程图: 磁盘 178">
              <a:extLst>
                <a:ext uri="{FF2B5EF4-FFF2-40B4-BE49-F238E27FC236}">
                  <a16:creationId xmlns:a16="http://schemas.microsoft.com/office/drawing/2014/main" id="{42B11A2A-6F3B-4BA8-B6A4-DA6803222E58}"/>
                </a:ext>
              </a:extLst>
            </p:cNvPr>
            <p:cNvSpPr/>
            <p:nvPr/>
          </p:nvSpPr>
          <p:spPr>
            <a:xfrm>
              <a:off x="8391527" y="2828063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180" name="流程图: 磁盘 179">
              <a:extLst>
                <a:ext uri="{FF2B5EF4-FFF2-40B4-BE49-F238E27FC236}">
                  <a16:creationId xmlns:a16="http://schemas.microsoft.com/office/drawing/2014/main" id="{BA2381F6-1662-4AAE-BF59-71485B7B071C}"/>
                </a:ext>
              </a:extLst>
            </p:cNvPr>
            <p:cNvSpPr/>
            <p:nvPr/>
          </p:nvSpPr>
          <p:spPr>
            <a:xfrm>
              <a:off x="8391526" y="2689104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</p:grpSp>
      <p:sp>
        <p:nvSpPr>
          <p:cNvPr id="182" name="Rectangle 5">
            <a:extLst>
              <a:ext uri="{FF2B5EF4-FFF2-40B4-BE49-F238E27FC236}">
                <a16:creationId xmlns:a16="http://schemas.microsoft.com/office/drawing/2014/main" id="{2B3E430A-3A14-4974-91AF-14E2BF0C0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90" y="3140554"/>
            <a:ext cx="661988" cy="442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grpSp>
        <p:nvGrpSpPr>
          <p:cNvPr id="193" name="组合 192">
            <a:extLst>
              <a:ext uri="{FF2B5EF4-FFF2-40B4-BE49-F238E27FC236}">
                <a16:creationId xmlns:a16="http://schemas.microsoft.com/office/drawing/2014/main" id="{14378B4C-D7F2-4F50-877E-45E487EEBAC5}"/>
              </a:ext>
            </a:extLst>
          </p:cNvPr>
          <p:cNvGrpSpPr/>
          <p:nvPr/>
        </p:nvGrpSpPr>
        <p:grpSpPr>
          <a:xfrm>
            <a:off x="7620000" y="6122357"/>
            <a:ext cx="939007" cy="403226"/>
            <a:chOff x="7620000" y="6122357"/>
            <a:chExt cx="939007" cy="403226"/>
          </a:xfrm>
        </p:grpSpPr>
        <p:sp>
          <p:nvSpPr>
            <p:cNvPr id="183" name="Freeform 99">
              <a:extLst>
                <a:ext uri="{FF2B5EF4-FFF2-40B4-BE49-F238E27FC236}">
                  <a16:creationId xmlns:a16="http://schemas.microsoft.com/office/drawing/2014/main" id="{05093E24-55AC-43AD-BC7E-382E1A6C2F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6888" y="6122357"/>
              <a:ext cx="193675" cy="403225"/>
            </a:xfrm>
            <a:custGeom>
              <a:avLst/>
              <a:gdLst>
                <a:gd name="T0" fmla="*/ 341 w 423"/>
                <a:gd name="T1" fmla="*/ 267 h 882"/>
                <a:gd name="T2" fmla="*/ 81 w 423"/>
                <a:gd name="T3" fmla="*/ 267 h 882"/>
                <a:gd name="T4" fmla="*/ 31 w 423"/>
                <a:gd name="T5" fmla="*/ 284 h 882"/>
                <a:gd name="T6" fmla="*/ 8 w 423"/>
                <a:gd name="T7" fmla="*/ 311 h 882"/>
                <a:gd name="T8" fmla="*/ 0 w 423"/>
                <a:gd name="T9" fmla="*/ 347 h 882"/>
                <a:gd name="T10" fmla="*/ 0 w 423"/>
                <a:gd name="T11" fmla="*/ 649 h 882"/>
                <a:gd name="T12" fmla="*/ 71 w 423"/>
                <a:gd name="T13" fmla="*/ 649 h 882"/>
                <a:gd name="T14" fmla="*/ 71 w 423"/>
                <a:gd name="T15" fmla="*/ 882 h 882"/>
                <a:gd name="T16" fmla="*/ 349 w 423"/>
                <a:gd name="T17" fmla="*/ 882 h 882"/>
                <a:gd name="T18" fmla="*/ 349 w 423"/>
                <a:gd name="T19" fmla="*/ 649 h 882"/>
                <a:gd name="T20" fmla="*/ 423 w 423"/>
                <a:gd name="T21" fmla="*/ 649 h 882"/>
                <a:gd name="T22" fmla="*/ 423 w 423"/>
                <a:gd name="T23" fmla="*/ 347 h 882"/>
                <a:gd name="T24" fmla="*/ 406 w 423"/>
                <a:gd name="T25" fmla="*/ 298 h 882"/>
                <a:gd name="T26" fmla="*/ 378 w 423"/>
                <a:gd name="T27" fmla="*/ 276 h 882"/>
                <a:gd name="T28" fmla="*/ 341 w 423"/>
                <a:gd name="T29" fmla="*/ 267 h 882"/>
                <a:gd name="T30" fmla="*/ 333 w 423"/>
                <a:gd name="T31" fmla="*/ 118 h 882"/>
                <a:gd name="T32" fmla="*/ 211 w 423"/>
                <a:gd name="T33" fmla="*/ 0 h 882"/>
                <a:gd name="T34" fmla="*/ 89 w 423"/>
                <a:gd name="T35" fmla="*/ 118 h 882"/>
                <a:gd name="T36" fmla="*/ 211 w 423"/>
                <a:gd name="T37" fmla="*/ 235 h 882"/>
                <a:gd name="T38" fmla="*/ 333 w 423"/>
                <a:gd name="T39" fmla="*/ 118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882">
                  <a:moveTo>
                    <a:pt x="341" y="267"/>
                  </a:moveTo>
                  <a:lnTo>
                    <a:pt x="81" y="267"/>
                  </a:lnTo>
                  <a:cubicBezTo>
                    <a:pt x="62" y="267"/>
                    <a:pt x="45" y="273"/>
                    <a:pt x="31" y="284"/>
                  </a:cubicBezTo>
                  <a:cubicBezTo>
                    <a:pt x="21" y="291"/>
                    <a:pt x="14" y="301"/>
                    <a:pt x="8" y="311"/>
                  </a:cubicBezTo>
                  <a:cubicBezTo>
                    <a:pt x="3" y="322"/>
                    <a:pt x="0" y="334"/>
                    <a:pt x="0" y="347"/>
                  </a:cubicBezTo>
                  <a:lnTo>
                    <a:pt x="0" y="649"/>
                  </a:lnTo>
                  <a:lnTo>
                    <a:pt x="71" y="649"/>
                  </a:lnTo>
                  <a:lnTo>
                    <a:pt x="71" y="882"/>
                  </a:lnTo>
                  <a:lnTo>
                    <a:pt x="349" y="882"/>
                  </a:lnTo>
                  <a:lnTo>
                    <a:pt x="349" y="649"/>
                  </a:lnTo>
                  <a:lnTo>
                    <a:pt x="423" y="649"/>
                  </a:lnTo>
                  <a:lnTo>
                    <a:pt x="423" y="347"/>
                  </a:lnTo>
                  <a:cubicBezTo>
                    <a:pt x="423" y="328"/>
                    <a:pt x="416" y="312"/>
                    <a:pt x="406" y="298"/>
                  </a:cubicBezTo>
                  <a:cubicBezTo>
                    <a:pt x="398" y="289"/>
                    <a:pt x="389" y="281"/>
                    <a:pt x="378" y="276"/>
                  </a:cubicBezTo>
                  <a:cubicBezTo>
                    <a:pt x="367" y="270"/>
                    <a:pt x="355" y="267"/>
                    <a:pt x="341" y="267"/>
                  </a:cubicBezTo>
                  <a:close/>
                  <a:moveTo>
                    <a:pt x="333" y="118"/>
                  </a:moveTo>
                  <a:cubicBezTo>
                    <a:pt x="333" y="53"/>
                    <a:pt x="278" y="0"/>
                    <a:pt x="211" y="0"/>
                  </a:cubicBezTo>
                  <a:cubicBezTo>
                    <a:pt x="144" y="0"/>
                    <a:pt x="89" y="53"/>
                    <a:pt x="89" y="118"/>
                  </a:cubicBezTo>
                  <a:cubicBezTo>
                    <a:pt x="89" y="183"/>
                    <a:pt x="144" y="235"/>
                    <a:pt x="211" y="235"/>
                  </a:cubicBezTo>
                  <a:cubicBezTo>
                    <a:pt x="278" y="235"/>
                    <a:pt x="333" y="183"/>
                    <a:pt x="333" y="118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Freeform 99">
              <a:extLst>
                <a:ext uri="{FF2B5EF4-FFF2-40B4-BE49-F238E27FC236}">
                  <a16:creationId xmlns:a16="http://schemas.microsoft.com/office/drawing/2014/main" id="{46117C0A-AF73-44BA-9AE0-3D6E0D9914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65332" y="6122357"/>
              <a:ext cx="193675" cy="403225"/>
            </a:xfrm>
            <a:custGeom>
              <a:avLst/>
              <a:gdLst>
                <a:gd name="T0" fmla="*/ 341 w 423"/>
                <a:gd name="T1" fmla="*/ 267 h 882"/>
                <a:gd name="T2" fmla="*/ 81 w 423"/>
                <a:gd name="T3" fmla="*/ 267 h 882"/>
                <a:gd name="T4" fmla="*/ 31 w 423"/>
                <a:gd name="T5" fmla="*/ 284 h 882"/>
                <a:gd name="T6" fmla="*/ 8 w 423"/>
                <a:gd name="T7" fmla="*/ 311 h 882"/>
                <a:gd name="T8" fmla="*/ 0 w 423"/>
                <a:gd name="T9" fmla="*/ 347 h 882"/>
                <a:gd name="T10" fmla="*/ 0 w 423"/>
                <a:gd name="T11" fmla="*/ 649 h 882"/>
                <a:gd name="T12" fmla="*/ 71 w 423"/>
                <a:gd name="T13" fmla="*/ 649 h 882"/>
                <a:gd name="T14" fmla="*/ 71 w 423"/>
                <a:gd name="T15" fmla="*/ 882 h 882"/>
                <a:gd name="T16" fmla="*/ 349 w 423"/>
                <a:gd name="T17" fmla="*/ 882 h 882"/>
                <a:gd name="T18" fmla="*/ 349 w 423"/>
                <a:gd name="T19" fmla="*/ 649 h 882"/>
                <a:gd name="T20" fmla="*/ 423 w 423"/>
                <a:gd name="T21" fmla="*/ 649 h 882"/>
                <a:gd name="T22" fmla="*/ 423 w 423"/>
                <a:gd name="T23" fmla="*/ 347 h 882"/>
                <a:gd name="T24" fmla="*/ 406 w 423"/>
                <a:gd name="T25" fmla="*/ 298 h 882"/>
                <a:gd name="T26" fmla="*/ 378 w 423"/>
                <a:gd name="T27" fmla="*/ 276 h 882"/>
                <a:gd name="T28" fmla="*/ 341 w 423"/>
                <a:gd name="T29" fmla="*/ 267 h 882"/>
                <a:gd name="T30" fmla="*/ 333 w 423"/>
                <a:gd name="T31" fmla="*/ 118 h 882"/>
                <a:gd name="T32" fmla="*/ 211 w 423"/>
                <a:gd name="T33" fmla="*/ 0 h 882"/>
                <a:gd name="T34" fmla="*/ 89 w 423"/>
                <a:gd name="T35" fmla="*/ 118 h 882"/>
                <a:gd name="T36" fmla="*/ 211 w 423"/>
                <a:gd name="T37" fmla="*/ 235 h 882"/>
                <a:gd name="T38" fmla="*/ 333 w 423"/>
                <a:gd name="T39" fmla="*/ 118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882">
                  <a:moveTo>
                    <a:pt x="341" y="267"/>
                  </a:moveTo>
                  <a:lnTo>
                    <a:pt x="81" y="267"/>
                  </a:lnTo>
                  <a:cubicBezTo>
                    <a:pt x="62" y="267"/>
                    <a:pt x="45" y="273"/>
                    <a:pt x="31" y="284"/>
                  </a:cubicBezTo>
                  <a:cubicBezTo>
                    <a:pt x="21" y="291"/>
                    <a:pt x="14" y="301"/>
                    <a:pt x="8" y="311"/>
                  </a:cubicBezTo>
                  <a:cubicBezTo>
                    <a:pt x="3" y="322"/>
                    <a:pt x="0" y="334"/>
                    <a:pt x="0" y="347"/>
                  </a:cubicBezTo>
                  <a:lnTo>
                    <a:pt x="0" y="649"/>
                  </a:lnTo>
                  <a:lnTo>
                    <a:pt x="71" y="649"/>
                  </a:lnTo>
                  <a:lnTo>
                    <a:pt x="71" y="882"/>
                  </a:lnTo>
                  <a:lnTo>
                    <a:pt x="349" y="882"/>
                  </a:lnTo>
                  <a:lnTo>
                    <a:pt x="349" y="649"/>
                  </a:lnTo>
                  <a:lnTo>
                    <a:pt x="423" y="649"/>
                  </a:lnTo>
                  <a:lnTo>
                    <a:pt x="423" y="347"/>
                  </a:lnTo>
                  <a:cubicBezTo>
                    <a:pt x="423" y="328"/>
                    <a:pt x="416" y="312"/>
                    <a:pt x="406" y="298"/>
                  </a:cubicBezTo>
                  <a:cubicBezTo>
                    <a:pt x="398" y="289"/>
                    <a:pt x="389" y="281"/>
                    <a:pt x="378" y="276"/>
                  </a:cubicBezTo>
                  <a:cubicBezTo>
                    <a:pt x="367" y="270"/>
                    <a:pt x="355" y="267"/>
                    <a:pt x="341" y="267"/>
                  </a:cubicBezTo>
                  <a:close/>
                  <a:moveTo>
                    <a:pt x="333" y="118"/>
                  </a:moveTo>
                  <a:cubicBezTo>
                    <a:pt x="333" y="53"/>
                    <a:pt x="278" y="0"/>
                    <a:pt x="211" y="0"/>
                  </a:cubicBezTo>
                  <a:cubicBezTo>
                    <a:pt x="144" y="0"/>
                    <a:pt x="89" y="53"/>
                    <a:pt x="89" y="118"/>
                  </a:cubicBezTo>
                  <a:cubicBezTo>
                    <a:pt x="89" y="183"/>
                    <a:pt x="144" y="235"/>
                    <a:pt x="211" y="235"/>
                  </a:cubicBezTo>
                  <a:cubicBezTo>
                    <a:pt x="278" y="235"/>
                    <a:pt x="333" y="183"/>
                    <a:pt x="333" y="118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99">
              <a:extLst>
                <a:ext uri="{FF2B5EF4-FFF2-40B4-BE49-F238E27FC236}">
                  <a16:creationId xmlns:a16="http://schemas.microsoft.com/office/drawing/2014/main" id="{B7102ED4-0349-4459-9589-1ABA4F00C0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0" y="6122358"/>
              <a:ext cx="193675" cy="403225"/>
            </a:xfrm>
            <a:custGeom>
              <a:avLst/>
              <a:gdLst>
                <a:gd name="T0" fmla="*/ 341 w 423"/>
                <a:gd name="T1" fmla="*/ 267 h 882"/>
                <a:gd name="T2" fmla="*/ 81 w 423"/>
                <a:gd name="T3" fmla="*/ 267 h 882"/>
                <a:gd name="T4" fmla="*/ 31 w 423"/>
                <a:gd name="T5" fmla="*/ 284 h 882"/>
                <a:gd name="T6" fmla="*/ 8 w 423"/>
                <a:gd name="T7" fmla="*/ 311 h 882"/>
                <a:gd name="T8" fmla="*/ 0 w 423"/>
                <a:gd name="T9" fmla="*/ 347 h 882"/>
                <a:gd name="T10" fmla="*/ 0 w 423"/>
                <a:gd name="T11" fmla="*/ 649 h 882"/>
                <a:gd name="T12" fmla="*/ 71 w 423"/>
                <a:gd name="T13" fmla="*/ 649 h 882"/>
                <a:gd name="T14" fmla="*/ 71 w 423"/>
                <a:gd name="T15" fmla="*/ 882 h 882"/>
                <a:gd name="T16" fmla="*/ 349 w 423"/>
                <a:gd name="T17" fmla="*/ 882 h 882"/>
                <a:gd name="T18" fmla="*/ 349 w 423"/>
                <a:gd name="T19" fmla="*/ 649 h 882"/>
                <a:gd name="T20" fmla="*/ 423 w 423"/>
                <a:gd name="T21" fmla="*/ 649 h 882"/>
                <a:gd name="T22" fmla="*/ 423 w 423"/>
                <a:gd name="T23" fmla="*/ 347 h 882"/>
                <a:gd name="T24" fmla="*/ 406 w 423"/>
                <a:gd name="T25" fmla="*/ 298 h 882"/>
                <a:gd name="T26" fmla="*/ 378 w 423"/>
                <a:gd name="T27" fmla="*/ 276 h 882"/>
                <a:gd name="T28" fmla="*/ 341 w 423"/>
                <a:gd name="T29" fmla="*/ 267 h 882"/>
                <a:gd name="T30" fmla="*/ 333 w 423"/>
                <a:gd name="T31" fmla="*/ 118 h 882"/>
                <a:gd name="T32" fmla="*/ 211 w 423"/>
                <a:gd name="T33" fmla="*/ 0 h 882"/>
                <a:gd name="T34" fmla="*/ 89 w 423"/>
                <a:gd name="T35" fmla="*/ 118 h 882"/>
                <a:gd name="T36" fmla="*/ 211 w 423"/>
                <a:gd name="T37" fmla="*/ 235 h 882"/>
                <a:gd name="T38" fmla="*/ 333 w 423"/>
                <a:gd name="T39" fmla="*/ 118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882">
                  <a:moveTo>
                    <a:pt x="341" y="267"/>
                  </a:moveTo>
                  <a:lnTo>
                    <a:pt x="81" y="267"/>
                  </a:lnTo>
                  <a:cubicBezTo>
                    <a:pt x="62" y="267"/>
                    <a:pt x="45" y="273"/>
                    <a:pt x="31" y="284"/>
                  </a:cubicBezTo>
                  <a:cubicBezTo>
                    <a:pt x="21" y="291"/>
                    <a:pt x="14" y="301"/>
                    <a:pt x="8" y="311"/>
                  </a:cubicBezTo>
                  <a:cubicBezTo>
                    <a:pt x="3" y="322"/>
                    <a:pt x="0" y="334"/>
                    <a:pt x="0" y="347"/>
                  </a:cubicBezTo>
                  <a:lnTo>
                    <a:pt x="0" y="649"/>
                  </a:lnTo>
                  <a:lnTo>
                    <a:pt x="71" y="649"/>
                  </a:lnTo>
                  <a:lnTo>
                    <a:pt x="71" y="882"/>
                  </a:lnTo>
                  <a:lnTo>
                    <a:pt x="349" y="882"/>
                  </a:lnTo>
                  <a:lnTo>
                    <a:pt x="349" y="649"/>
                  </a:lnTo>
                  <a:lnTo>
                    <a:pt x="423" y="649"/>
                  </a:lnTo>
                  <a:lnTo>
                    <a:pt x="423" y="347"/>
                  </a:lnTo>
                  <a:cubicBezTo>
                    <a:pt x="423" y="328"/>
                    <a:pt x="416" y="312"/>
                    <a:pt x="406" y="298"/>
                  </a:cubicBezTo>
                  <a:cubicBezTo>
                    <a:pt x="398" y="289"/>
                    <a:pt x="389" y="281"/>
                    <a:pt x="378" y="276"/>
                  </a:cubicBezTo>
                  <a:cubicBezTo>
                    <a:pt x="367" y="270"/>
                    <a:pt x="355" y="267"/>
                    <a:pt x="341" y="267"/>
                  </a:cubicBezTo>
                  <a:close/>
                  <a:moveTo>
                    <a:pt x="333" y="118"/>
                  </a:moveTo>
                  <a:cubicBezTo>
                    <a:pt x="333" y="53"/>
                    <a:pt x="278" y="0"/>
                    <a:pt x="211" y="0"/>
                  </a:cubicBezTo>
                  <a:cubicBezTo>
                    <a:pt x="144" y="0"/>
                    <a:pt x="89" y="53"/>
                    <a:pt x="89" y="118"/>
                  </a:cubicBezTo>
                  <a:cubicBezTo>
                    <a:pt x="89" y="183"/>
                    <a:pt x="144" y="235"/>
                    <a:pt x="211" y="235"/>
                  </a:cubicBezTo>
                  <a:cubicBezTo>
                    <a:pt x="278" y="235"/>
                    <a:pt x="333" y="183"/>
                    <a:pt x="333" y="118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Freeform 99">
              <a:extLst>
                <a:ext uri="{FF2B5EF4-FFF2-40B4-BE49-F238E27FC236}">
                  <a16:creationId xmlns:a16="http://schemas.microsoft.com/office/drawing/2014/main" id="{805E4747-369C-4B65-9C4C-10D3BAA8E0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8444" y="6122357"/>
              <a:ext cx="193675" cy="403225"/>
            </a:xfrm>
            <a:custGeom>
              <a:avLst/>
              <a:gdLst>
                <a:gd name="T0" fmla="*/ 341 w 423"/>
                <a:gd name="T1" fmla="*/ 267 h 882"/>
                <a:gd name="T2" fmla="*/ 81 w 423"/>
                <a:gd name="T3" fmla="*/ 267 h 882"/>
                <a:gd name="T4" fmla="*/ 31 w 423"/>
                <a:gd name="T5" fmla="*/ 284 h 882"/>
                <a:gd name="T6" fmla="*/ 8 w 423"/>
                <a:gd name="T7" fmla="*/ 311 h 882"/>
                <a:gd name="T8" fmla="*/ 0 w 423"/>
                <a:gd name="T9" fmla="*/ 347 h 882"/>
                <a:gd name="T10" fmla="*/ 0 w 423"/>
                <a:gd name="T11" fmla="*/ 649 h 882"/>
                <a:gd name="T12" fmla="*/ 71 w 423"/>
                <a:gd name="T13" fmla="*/ 649 h 882"/>
                <a:gd name="T14" fmla="*/ 71 w 423"/>
                <a:gd name="T15" fmla="*/ 882 h 882"/>
                <a:gd name="T16" fmla="*/ 349 w 423"/>
                <a:gd name="T17" fmla="*/ 882 h 882"/>
                <a:gd name="T18" fmla="*/ 349 w 423"/>
                <a:gd name="T19" fmla="*/ 649 h 882"/>
                <a:gd name="T20" fmla="*/ 423 w 423"/>
                <a:gd name="T21" fmla="*/ 649 h 882"/>
                <a:gd name="T22" fmla="*/ 423 w 423"/>
                <a:gd name="T23" fmla="*/ 347 h 882"/>
                <a:gd name="T24" fmla="*/ 406 w 423"/>
                <a:gd name="T25" fmla="*/ 298 h 882"/>
                <a:gd name="T26" fmla="*/ 378 w 423"/>
                <a:gd name="T27" fmla="*/ 276 h 882"/>
                <a:gd name="T28" fmla="*/ 341 w 423"/>
                <a:gd name="T29" fmla="*/ 267 h 882"/>
                <a:gd name="T30" fmla="*/ 333 w 423"/>
                <a:gd name="T31" fmla="*/ 118 h 882"/>
                <a:gd name="T32" fmla="*/ 211 w 423"/>
                <a:gd name="T33" fmla="*/ 0 h 882"/>
                <a:gd name="T34" fmla="*/ 89 w 423"/>
                <a:gd name="T35" fmla="*/ 118 h 882"/>
                <a:gd name="T36" fmla="*/ 211 w 423"/>
                <a:gd name="T37" fmla="*/ 235 h 882"/>
                <a:gd name="T38" fmla="*/ 333 w 423"/>
                <a:gd name="T39" fmla="*/ 118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882">
                  <a:moveTo>
                    <a:pt x="341" y="267"/>
                  </a:moveTo>
                  <a:lnTo>
                    <a:pt x="81" y="267"/>
                  </a:lnTo>
                  <a:cubicBezTo>
                    <a:pt x="62" y="267"/>
                    <a:pt x="45" y="273"/>
                    <a:pt x="31" y="284"/>
                  </a:cubicBezTo>
                  <a:cubicBezTo>
                    <a:pt x="21" y="291"/>
                    <a:pt x="14" y="301"/>
                    <a:pt x="8" y="311"/>
                  </a:cubicBezTo>
                  <a:cubicBezTo>
                    <a:pt x="3" y="322"/>
                    <a:pt x="0" y="334"/>
                    <a:pt x="0" y="347"/>
                  </a:cubicBezTo>
                  <a:lnTo>
                    <a:pt x="0" y="649"/>
                  </a:lnTo>
                  <a:lnTo>
                    <a:pt x="71" y="649"/>
                  </a:lnTo>
                  <a:lnTo>
                    <a:pt x="71" y="882"/>
                  </a:lnTo>
                  <a:lnTo>
                    <a:pt x="349" y="882"/>
                  </a:lnTo>
                  <a:lnTo>
                    <a:pt x="349" y="649"/>
                  </a:lnTo>
                  <a:lnTo>
                    <a:pt x="423" y="649"/>
                  </a:lnTo>
                  <a:lnTo>
                    <a:pt x="423" y="347"/>
                  </a:lnTo>
                  <a:cubicBezTo>
                    <a:pt x="423" y="328"/>
                    <a:pt x="416" y="312"/>
                    <a:pt x="406" y="298"/>
                  </a:cubicBezTo>
                  <a:cubicBezTo>
                    <a:pt x="398" y="289"/>
                    <a:pt x="389" y="281"/>
                    <a:pt x="378" y="276"/>
                  </a:cubicBezTo>
                  <a:cubicBezTo>
                    <a:pt x="367" y="270"/>
                    <a:pt x="355" y="267"/>
                    <a:pt x="341" y="267"/>
                  </a:cubicBezTo>
                  <a:close/>
                  <a:moveTo>
                    <a:pt x="333" y="118"/>
                  </a:moveTo>
                  <a:cubicBezTo>
                    <a:pt x="333" y="53"/>
                    <a:pt x="278" y="0"/>
                    <a:pt x="211" y="0"/>
                  </a:cubicBezTo>
                  <a:cubicBezTo>
                    <a:pt x="144" y="0"/>
                    <a:pt x="89" y="53"/>
                    <a:pt x="89" y="118"/>
                  </a:cubicBezTo>
                  <a:cubicBezTo>
                    <a:pt x="89" y="183"/>
                    <a:pt x="144" y="235"/>
                    <a:pt x="211" y="235"/>
                  </a:cubicBezTo>
                  <a:cubicBezTo>
                    <a:pt x="278" y="235"/>
                    <a:pt x="333" y="183"/>
                    <a:pt x="333" y="118"/>
                  </a:cubicBezTo>
                  <a:close/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407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052 0.3002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30024 L -0.00039 0.43519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6" grpId="0" animBg="1"/>
      <p:bldP spid="48" grpId="0" animBg="1"/>
      <p:bldP spid="50" grpId="0" animBg="1"/>
      <p:bldP spid="58" grpId="0" animBg="1"/>
      <p:bldP spid="63" grpId="0" animBg="1"/>
      <p:bldP spid="69" grpId="0" animBg="1"/>
      <p:bldP spid="71" grpId="0" animBg="1"/>
      <p:bldP spid="73" grpId="0" animBg="1"/>
      <p:bldP spid="89" grpId="0" animBg="1"/>
      <p:bldP spid="91" grpId="0" animBg="1"/>
      <p:bldP spid="93" grpId="0" animBg="1"/>
      <p:bldP spid="95" grpId="0" animBg="1"/>
      <p:bldP spid="97" grpId="0" animBg="1"/>
      <p:bldP spid="99" grpId="0" animBg="1"/>
      <p:bldP spid="103" grpId="0" animBg="1"/>
      <p:bldP spid="146" grpId="0" animBg="1"/>
      <p:bldP spid="123" grpId="0" animBg="1"/>
      <p:bldP spid="147" grpId="0" animBg="1"/>
      <p:bldP spid="148" grpId="0" animBg="1"/>
      <p:bldP spid="148" grpId="1" animBg="1"/>
      <p:bldP spid="163" grpId="0"/>
      <p:bldP spid="166" grpId="0"/>
      <p:bldP spid="168" grpId="0"/>
      <p:bldP spid="169" grpId="0"/>
      <p:bldP spid="182" grpId="0" animBg="1"/>
      <p:bldP spid="18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23197D-1E6C-403A-95C1-3BC7EA28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Abadi" panose="020B0604020104020204" pitchFamily="34" charset="0"/>
              </a:rPr>
              <a:t>Recovering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C257A46C-D083-4FAC-AAC6-E15C5216E00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62063" y="1690688"/>
            <a:ext cx="9667875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" name="Rectangle 101">
            <a:extLst>
              <a:ext uri="{FF2B5EF4-FFF2-40B4-BE49-F238E27FC236}">
                <a16:creationId xmlns:a16="http://schemas.microsoft.com/office/drawing/2014/main" id="{9F04AE0D-693B-409E-A76D-4372ED135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4718050"/>
            <a:ext cx="447675" cy="5143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" name="Rectangle 102">
            <a:extLst>
              <a:ext uri="{FF2B5EF4-FFF2-40B4-BE49-F238E27FC236}">
                <a16:creationId xmlns:a16="http://schemas.microsoft.com/office/drawing/2014/main" id="{6C7DF7EE-8695-41E6-A00E-1C745A73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463" y="4718050"/>
            <a:ext cx="447675" cy="514350"/>
          </a:xfrm>
          <a:prstGeom prst="rect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Oval 103">
            <a:extLst>
              <a:ext uri="{FF2B5EF4-FFF2-40B4-BE49-F238E27FC236}">
                <a16:creationId xmlns:a16="http://schemas.microsoft.com/office/drawing/2014/main" id="{3A342C16-9149-43D6-8A90-612E07F69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6" y="4973638"/>
            <a:ext cx="53975" cy="39687"/>
          </a:xfrm>
          <a:prstGeom prst="ellipse">
            <a:avLst/>
          </a:pr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" name="Oval 104">
            <a:extLst>
              <a:ext uri="{FF2B5EF4-FFF2-40B4-BE49-F238E27FC236}">
                <a16:creationId xmlns:a16="http://schemas.microsoft.com/office/drawing/2014/main" id="{E3B9937E-49FF-4DD7-8448-E0EBB82E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6" y="4973638"/>
            <a:ext cx="53975" cy="39687"/>
          </a:xfrm>
          <a:prstGeom prst="ellipse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9" name="Freeform 105">
            <a:extLst>
              <a:ext uri="{FF2B5EF4-FFF2-40B4-BE49-F238E27FC236}">
                <a16:creationId xmlns:a16="http://schemas.microsoft.com/office/drawing/2014/main" id="{BD4DCF27-A367-4A6C-BDA6-643AD4A8C058}"/>
              </a:ext>
            </a:extLst>
          </p:cNvPr>
          <p:cNvSpPr>
            <a:spLocks noEditPoints="1"/>
          </p:cNvSpPr>
          <p:nvPr/>
        </p:nvSpPr>
        <p:spPr bwMode="auto">
          <a:xfrm>
            <a:off x="4124326" y="5057775"/>
            <a:ext cx="219075" cy="90487"/>
          </a:xfrm>
          <a:custGeom>
            <a:avLst/>
            <a:gdLst>
              <a:gd name="T0" fmla="*/ 0 w 138"/>
              <a:gd name="T1" fmla="*/ 57 h 57"/>
              <a:gd name="T2" fmla="*/ 138 w 138"/>
              <a:gd name="T3" fmla="*/ 57 h 57"/>
              <a:gd name="T4" fmla="*/ 138 w 138"/>
              <a:gd name="T5" fmla="*/ 49 h 57"/>
              <a:gd name="T6" fmla="*/ 0 w 138"/>
              <a:gd name="T7" fmla="*/ 49 h 57"/>
              <a:gd name="T8" fmla="*/ 0 w 138"/>
              <a:gd name="T9" fmla="*/ 57 h 57"/>
              <a:gd name="T10" fmla="*/ 0 w 138"/>
              <a:gd name="T11" fmla="*/ 32 h 57"/>
              <a:gd name="T12" fmla="*/ 138 w 138"/>
              <a:gd name="T13" fmla="*/ 32 h 57"/>
              <a:gd name="T14" fmla="*/ 138 w 138"/>
              <a:gd name="T15" fmla="*/ 24 h 57"/>
              <a:gd name="T16" fmla="*/ 0 w 138"/>
              <a:gd name="T17" fmla="*/ 24 h 57"/>
              <a:gd name="T18" fmla="*/ 0 w 138"/>
              <a:gd name="T19" fmla="*/ 32 h 57"/>
              <a:gd name="T20" fmla="*/ 0 w 138"/>
              <a:gd name="T21" fmla="*/ 8 h 57"/>
              <a:gd name="T22" fmla="*/ 138 w 138"/>
              <a:gd name="T23" fmla="*/ 8 h 57"/>
              <a:gd name="T24" fmla="*/ 138 w 138"/>
              <a:gd name="T25" fmla="*/ 0 h 57"/>
              <a:gd name="T26" fmla="*/ 0 w 138"/>
              <a:gd name="T27" fmla="*/ 0 h 57"/>
              <a:gd name="T28" fmla="*/ 0 w 138"/>
              <a:gd name="T2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57">
                <a:moveTo>
                  <a:pt x="0" y="57"/>
                </a:moveTo>
                <a:lnTo>
                  <a:pt x="138" y="57"/>
                </a:lnTo>
                <a:lnTo>
                  <a:pt x="138" y="49"/>
                </a:lnTo>
                <a:lnTo>
                  <a:pt x="0" y="49"/>
                </a:lnTo>
                <a:lnTo>
                  <a:pt x="0" y="57"/>
                </a:lnTo>
                <a:close/>
                <a:moveTo>
                  <a:pt x="0" y="32"/>
                </a:moveTo>
                <a:lnTo>
                  <a:pt x="138" y="32"/>
                </a:lnTo>
                <a:lnTo>
                  <a:pt x="138" y="24"/>
                </a:lnTo>
                <a:lnTo>
                  <a:pt x="0" y="24"/>
                </a:lnTo>
                <a:lnTo>
                  <a:pt x="0" y="32"/>
                </a:lnTo>
                <a:close/>
                <a:moveTo>
                  <a:pt x="0" y="8"/>
                </a:moveTo>
                <a:lnTo>
                  <a:pt x="138" y="8"/>
                </a:lnTo>
                <a:lnTo>
                  <a:pt x="13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Rectangle 106">
            <a:extLst>
              <a:ext uri="{FF2B5EF4-FFF2-40B4-BE49-F238E27FC236}">
                <a16:creationId xmlns:a16="http://schemas.microsoft.com/office/drawing/2014/main" id="{79332E74-E58D-4D0C-AB2A-0AFD5E0A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1" y="4718050"/>
            <a:ext cx="447675" cy="5143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Rectangle 107">
            <a:extLst>
              <a:ext uri="{FF2B5EF4-FFF2-40B4-BE49-F238E27FC236}">
                <a16:creationId xmlns:a16="http://schemas.microsoft.com/office/drawing/2014/main" id="{9B24DF75-019F-4D17-A5F7-10167EE0B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6451" y="4718050"/>
            <a:ext cx="447675" cy="514350"/>
          </a:xfrm>
          <a:prstGeom prst="rect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Oval 108">
            <a:extLst>
              <a:ext uri="{FF2B5EF4-FFF2-40B4-BE49-F238E27FC236}">
                <a16:creationId xmlns:a16="http://schemas.microsoft.com/office/drawing/2014/main" id="{B24702DA-5690-4635-95DE-E56F72965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4973638"/>
            <a:ext cx="53975" cy="39687"/>
          </a:xfrm>
          <a:prstGeom prst="ellipse">
            <a:avLst/>
          </a:pr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Oval 109">
            <a:extLst>
              <a:ext uri="{FF2B5EF4-FFF2-40B4-BE49-F238E27FC236}">
                <a16:creationId xmlns:a16="http://schemas.microsoft.com/office/drawing/2014/main" id="{98770617-44E7-4EA8-800D-98128BF47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413" y="4973638"/>
            <a:ext cx="53975" cy="39687"/>
          </a:xfrm>
          <a:prstGeom prst="ellipse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110">
            <a:extLst>
              <a:ext uri="{FF2B5EF4-FFF2-40B4-BE49-F238E27FC236}">
                <a16:creationId xmlns:a16="http://schemas.microsoft.com/office/drawing/2014/main" id="{761E0F50-B113-483A-AFE0-527DB2461D81}"/>
              </a:ext>
            </a:extLst>
          </p:cNvPr>
          <p:cNvSpPr>
            <a:spLocks noEditPoints="1"/>
          </p:cNvSpPr>
          <p:nvPr/>
        </p:nvSpPr>
        <p:spPr bwMode="auto">
          <a:xfrm>
            <a:off x="6056313" y="5057775"/>
            <a:ext cx="219075" cy="90487"/>
          </a:xfrm>
          <a:custGeom>
            <a:avLst/>
            <a:gdLst>
              <a:gd name="T0" fmla="*/ 0 w 138"/>
              <a:gd name="T1" fmla="*/ 57 h 57"/>
              <a:gd name="T2" fmla="*/ 138 w 138"/>
              <a:gd name="T3" fmla="*/ 57 h 57"/>
              <a:gd name="T4" fmla="*/ 138 w 138"/>
              <a:gd name="T5" fmla="*/ 49 h 57"/>
              <a:gd name="T6" fmla="*/ 0 w 138"/>
              <a:gd name="T7" fmla="*/ 49 h 57"/>
              <a:gd name="T8" fmla="*/ 0 w 138"/>
              <a:gd name="T9" fmla="*/ 57 h 57"/>
              <a:gd name="T10" fmla="*/ 0 w 138"/>
              <a:gd name="T11" fmla="*/ 32 h 57"/>
              <a:gd name="T12" fmla="*/ 138 w 138"/>
              <a:gd name="T13" fmla="*/ 32 h 57"/>
              <a:gd name="T14" fmla="*/ 138 w 138"/>
              <a:gd name="T15" fmla="*/ 24 h 57"/>
              <a:gd name="T16" fmla="*/ 0 w 138"/>
              <a:gd name="T17" fmla="*/ 24 h 57"/>
              <a:gd name="T18" fmla="*/ 0 w 138"/>
              <a:gd name="T19" fmla="*/ 32 h 57"/>
              <a:gd name="T20" fmla="*/ 0 w 138"/>
              <a:gd name="T21" fmla="*/ 8 h 57"/>
              <a:gd name="T22" fmla="*/ 138 w 138"/>
              <a:gd name="T23" fmla="*/ 8 h 57"/>
              <a:gd name="T24" fmla="*/ 138 w 138"/>
              <a:gd name="T25" fmla="*/ 0 h 57"/>
              <a:gd name="T26" fmla="*/ 0 w 138"/>
              <a:gd name="T27" fmla="*/ 0 h 57"/>
              <a:gd name="T28" fmla="*/ 0 w 138"/>
              <a:gd name="T2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57">
                <a:moveTo>
                  <a:pt x="0" y="57"/>
                </a:moveTo>
                <a:lnTo>
                  <a:pt x="138" y="57"/>
                </a:lnTo>
                <a:lnTo>
                  <a:pt x="138" y="49"/>
                </a:lnTo>
                <a:lnTo>
                  <a:pt x="0" y="49"/>
                </a:lnTo>
                <a:lnTo>
                  <a:pt x="0" y="57"/>
                </a:lnTo>
                <a:close/>
                <a:moveTo>
                  <a:pt x="0" y="32"/>
                </a:moveTo>
                <a:lnTo>
                  <a:pt x="138" y="32"/>
                </a:lnTo>
                <a:lnTo>
                  <a:pt x="138" y="24"/>
                </a:lnTo>
                <a:lnTo>
                  <a:pt x="0" y="24"/>
                </a:lnTo>
                <a:lnTo>
                  <a:pt x="0" y="32"/>
                </a:lnTo>
                <a:close/>
                <a:moveTo>
                  <a:pt x="0" y="8"/>
                </a:moveTo>
                <a:lnTo>
                  <a:pt x="138" y="8"/>
                </a:lnTo>
                <a:lnTo>
                  <a:pt x="13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Rectangle 111">
            <a:extLst>
              <a:ext uri="{FF2B5EF4-FFF2-40B4-BE49-F238E27FC236}">
                <a16:creationId xmlns:a16="http://schemas.microsoft.com/office/drawing/2014/main" id="{07C7800B-B3CE-4E51-A9DA-15E1E306F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1" y="5446713"/>
            <a:ext cx="9300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TEE Cluster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6" name="Rectangle 112">
            <a:extLst>
              <a:ext uri="{FF2B5EF4-FFF2-40B4-BE49-F238E27FC236}">
                <a16:creationId xmlns:a16="http://schemas.microsoft.com/office/drawing/2014/main" id="{ABC409CF-3ADD-4BB0-BA31-D6B5BF713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4718050"/>
            <a:ext cx="447675" cy="5143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7" name="Rectangle 113">
            <a:extLst>
              <a:ext uri="{FF2B5EF4-FFF2-40B4-BE49-F238E27FC236}">
                <a16:creationId xmlns:a16="http://schemas.microsoft.com/office/drawing/2014/main" id="{39AAA52A-5065-49D3-B0FB-52DA4D67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6" y="4718050"/>
            <a:ext cx="447675" cy="514350"/>
          </a:xfrm>
          <a:prstGeom prst="rect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8" name="Oval 114">
            <a:extLst>
              <a:ext uri="{FF2B5EF4-FFF2-40B4-BE49-F238E27FC236}">
                <a16:creationId xmlns:a16="http://schemas.microsoft.com/office/drawing/2014/main" id="{693D26F2-1C98-427D-BBFF-6036C514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973638"/>
            <a:ext cx="53975" cy="39687"/>
          </a:xfrm>
          <a:prstGeom prst="ellipse">
            <a:avLst/>
          </a:pr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9" name="Oval 115">
            <a:extLst>
              <a:ext uri="{FF2B5EF4-FFF2-40B4-BE49-F238E27FC236}">
                <a16:creationId xmlns:a16="http://schemas.microsoft.com/office/drawing/2014/main" id="{5916F31D-9764-41FA-B955-0B819DE3A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973638"/>
            <a:ext cx="53975" cy="39687"/>
          </a:xfrm>
          <a:prstGeom prst="ellipse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0" name="Freeform 116">
            <a:extLst>
              <a:ext uri="{FF2B5EF4-FFF2-40B4-BE49-F238E27FC236}">
                <a16:creationId xmlns:a16="http://schemas.microsoft.com/office/drawing/2014/main" id="{F6E3284F-6D9F-4B15-A08C-EF4B560A77D9}"/>
              </a:ext>
            </a:extLst>
          </p:cNvPr>
          <p:cNvSpPr>
            <a:spLocks noEditPoints="1"/>
          </p:cNvSpPr>
          <p:nvPr/>
        </p:nvSpPr>
        <p:spPr bwMode="auto">
          <a:xfrm>
            <a:off x="2192338" y="5057775"/>
            <a:ext cx="219075" cy="90487"/>
          </a:xfrm>
          <a:custGeom>
            <a:avLst/>
            <a:gdLst>
              <a:gd name="T0" fmla="*/ 0 w 138"/>
              <a:gd name="T1" fmla="*/ 57 h 57"/>
              <a:gd name="T2" fmla="*/ 138 w 138"/>
              <a:gd name="T3" fmla="*/ 57 h 57"/>
              <a:gd name="T4" fmla="*/ 138 w 138"/>
              <a:gd name="T5" fmla="*/ 49 h 57"/>
              <a:gd name="T6" fmla="*/ 0 w 138"/>
              <a:gd name="T7" fmla="*/ 49 h 57"/>
              <a:gd name="T8" fmla="*/ 0 w 138"/>
              <a:gd name="T9" fmla="*/ 57 h 57"/>
              <a:gd name="T10" fmla="*/ 0 w 138"/>
              <a:gd name="T11" fmla="*/ 32 h 57"/>
              <a:gd name="T12" fmla="*/ 138 w 138"/>
              <a:gd name="T13" fmla="*/ 32 h 57"/>
              <a:gd name="T14" fmla="*/ 138 w 138"/>
              <a:gd name="T15" fmla="*/ 24 h 57"/>
              <a:gd name="T16" fmla="*/ 0 w 138"/>
              <a:gd name="T17" fmla="*/ 24 h 57"/>
              <a:gd name="T18" fmla="*/ 0 w 138"/>
              <a:gd name="T19" fmla="*/ 32 h 57"/>
              <a:gd name="T20" fmla="*/ 0 w 138"/>
              <a:gd name="T21" fmla="*/ 8 h 57"/>
              <a:gd name="T22" fmla="*/ 138 w 138"/>
              <a:gd name="T23" fmla="*/ 8 h 57"/>
              <a:gd name="T24" fmla="*/ 138 w 138"/>
              <a:gd name="T25" fmla="*/ 0 h 57"/>
              <a:gd name="T26" fmla="*/ 0 w 138"/>
              <a:gd name="T27" fmla="*/ 0 h 57"/>
              <a:gd name="T28" fmla="*/ 0 w 138"/>
              <a:gd name="T2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8" h="57">
                <a:moveTo>
                  <a:pt x="0" y="57"/>
                </a:moveTo>
                <a:lnTo>
                  <a:pt x="138" y="57"/>
                </a:lnTo>
                <a:lnTo>
                  <a:pt x="138" y="49"/>
                </a:lnTo>
                <a:lnTo>
                  <a:pt x="0" y="49"/>
                </a:lnTo>
                <a:lnTo>
                  <a:pt x="0" y="57"/>
                </a:lnTo>
                <a:close/>
                <a:moveTo>
                  <a:pt x="0" y="32"/>
                </a:moveTo>
                <a:lnTo>
                  <a:pt x="138" y="32"/>
                </a:lnTo>
                <a:lnTo>
                  <a:pt x="138" y="24"/>
                </a:lnTo>
                <a:lnTo>
                  <a:pt x="0" y="24"/>
                </a:lnTo>
                <a:lnTo>
                  <a:pt x="0" y="32"/>
                </a:lnTo>
                <a:close/>
                <a:moveTo>
                  <a:pt x="0" y="8"/>
                </a:moveTo>
                <a:lnTo>
                  <a:pt x="138" y="8"/>
                </a:lnTo>
                <a:lnTo>
                  <a:pt x="138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1" name="Rectangle 117">
            <a:extLst>
              <a:ext uri="{FF2B5EF4-FFF2-40B4-BE49-F238E27FC236}">
                <a16:creationId xmlns:a16="http://schemas.microsoft.com/office/drawing/2014/main" id="{268C6BDB-F89E-4265-BD77-26977F3F9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426" y="4718050"/>
            <a:ext cx="447675" cy="5143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2" name="Rectangle 118">
            <a:extLst>
              <a:ext uri="{FF2B5EF4-FFF2-40B4-BE49-F238E27FC236}">
                <a16:creationId xmlns:a16="http://schemas.microsoft.com/office/drawing/2014/main" id="{72AF21DB-2096-44A6-9D13-D1BDD0B61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0426" y="4718050"/>
            <a:ext cx="447675" cy="514350"/>
          </a:xfrm>
          <a:prstGeom prst="rect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3" name="Oval 119">
            <a:extLst>
              <a:ext uri="{FF2B5EF4-FFF2-40B4-BE49-F238E27FC236}">
                <a16:creationId xmlns:a16="http://schemas.microsoft.com/office/drawing/2014/main" id="{44263745-E5FE-4B3F-915A-7E46543AF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388" y="4973638"/>
            <a:ext cx="53975" cy="39687"/>
          </a:xfrm>
          <a:prstGeom prst="ellipse">
            <a:avLst/>
          </a:pr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4" name="Oval 120">
            <a:extLst>
              <a:ext uri="{FF2B5EF4-FFF2-40B4-BE49-F238E27FC236}">
                <a16:creationId xmlns:a16="http://schemas.microsoft.com/office/drawing/2014/main" id="{94E6B6E0-4E67-438A-BAA5-BAB41A693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388" y="4973638"/>
            <a:ext cx="53975" cy="39687"/>
          </a:xfrm>
          <a:prstGeom prst="ellipse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5" name="Freeform 121">
            <a:extLst>
              <a:ext uri="{FF2B5EF4-FFF2-40B4-BE49-F238E27FC236}">
                <a16:creationId xmlns:a16="http://schemas.microsoft.com/office/drawing/2014/main" id="{716C950A-29A9-4A5F-B4C1-FB7E9606691C}"/>
              </a:ext>
            </a:extLst>
          </p:cNvPr>
          <p:cNvSpPr>
            <a:spLocks noEditPoints="1"/>
          </p:cNvSpPr>
          <p:nvPr/>
        </p:nvSpPr>
        <p:spPr bwMode="auto">
          <a:xfrm>
            <a:off x="9921876" y="5057775"/>
            <a:ext cx="217488" cy="90487"/>
          </a:xfrm>
          <a:custGeom>
            <a:avLst/>
            <a:gdLst>
              <a:gd name="T0" fmla="*/ 0 w 137"/>
              <a:gd name="T1" fmla="*/ 57 h 57"/>
              <a:gd name="T2" fmla="*/ 137 w 137"/>
              <a:gd name="T3" fmla="*/ 57 h 57"/>
              <a:gd name="T4" fmla="*/ 137 w 137"/>
              <a:gd name="T5" fmla="*/ 49 h 57"/>
              <a:gd name="T6" fmla="*/ 0 w 137"/>
              <a:gd name="T7" fmla="*/ 49 h 57"/>
              <a:gd name="T8" fmla="*/ 0 w 137"/>
              <a:gd name="T9" fmla="*/ 57 h 57"/>
              <a:gd name="T10" fmla="*/ 0 w 137"/>
              <a:gd name="T11" fmla="*/ 32 h 57"/>
              <a:gd name="T12" fmla="*/ 137 w 137"/>
              <a:gd name="T13" fmla="*/ 32 h 57"/>
              <a:gd name="T14" fmla="*/ 137 w 137"/>
              <a:gd name="T15" fmla="*/ 24 h 57"/>
              <a:gd name="T16" fmla="*/ 0 w 137"/>
              <a:gd name="T17" fmla="*/ 24 h 57"/>
              <a:gd name="T18" fmla="*/ 0 w 137"/>
              <a:gd name="T19" fmla="*/ 32 h 57"/>
              <a:gd name="T20" fmla="*/ 0 w 137"/>
              <a:gd name="T21" fmla="*/ 8 h 57"/>
              <a:gd name="T22" fmla="*/ 137 w 137"/>
              <a:gd name="T23" fmla="*/ 8 h 57"/>
              <a:gd name="T24" fmla="*/ 137 w 137"/>
              <a:gd name="T25" fmla="*/ 0 h 57"/>
              <a:gd name="T26" fmla="*/ 0 w 137"/>
              <a:gd name="T27" fmla="*/ 0 h 57"/>
              <a:gd name="T28" fmla="*/ 0 w 137"/>
              <a:gd name="T2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" h="57">
                <a:moveTo>
                  <a:pt x="0" y="57"/>
                </a:moveTo>
                <a:lnTo>
                  <a:pt x="137" y="57"/>
                </a:lnTo>
                <a:lnTo>
                  <a:pt x="137" y="49"/>
                </a:lnTo>
                <a:lnTo>
                  <a:pt x="0" y="49"/>
                </a:lnTo>
                <a:lnTo>
                  <a:pt x="0" y="57"/>
                </a:lnTo>
                <a:close/>
                <a:moveTo>
                  <a:pt x="0" y="32"/>
                </a:moveTo>
                <a:lnTo>
                  <a:pt x="137" y="32"/>
                </a:lnTo>
                <a:lnTo>
                  <a:pt x="137" y="24"/>
                </a:lnTo>
                <a:lnTo>
                  <a:pt x="0" y="24"/>
                </a:lnTo>
                <a:lnTo>
                  <a:pt x="0" y="32"/>
                </a:lnTo>
                <a:close/>
                <a:moveTo>
                  <a:pt x="0" y="8"/>
                </a:moveTo>
                <a:lnTo>
                  <a:pt x="137" y="8"/>
                </a:lnTo>
                <a:lnTo>
                  <a:pt x="137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6" name="Rectangle 122">
            <a:extLst>
              <a:ext uri="{FF2B5EF4-FFF2-40B4-BE49-F238E27FC236}">
                <a16:creationId xmlns:a16="http://schemas.microsoft.com/office/drawing/2014/main" id="{34DA922F-7DC8-45B8-B1C9-E3AFC5412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4718050"/>
            <a:ext cx="447675" cy="5143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Rectangle 123">
            <a:extLst>
              <a:ext uri="{FF2B5EF4-FFF2-40B4-BE49-F238E27FC236}">
                <a16:creationId xmlns:a16="http://schemas.microsoft.com/office/drawing/2014/main" id="{D65D36D4-6101-46C2-B0B7-CFB93B60D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4718050"/>
            <a:ext cx="447675" cy="514350"/>
          </a:xfrm>
          <a:prstGeom prst="rect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8" name="Oval 124">
            <a:extLst>
              <a:ext uri="{FF2B5EF4-FFF2-40B4-BE49-F238E27FC236}">
                <a16:creationId xmlns:a16="http://schemas.microsoft.com/office/drawing/2014/main" id="{B77DB34B-27A5-447D-BAF3-655940FA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4973638"/>
            <a:ext cx="53975" cy="39687"/>
          </a:xfrm>
          <a:prstGeom prst="ellipse">
            <a:avLst/>
          </a:prstGeom>
          <a:solidFill>
            <a:srgbClr val="BFBFB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9" name="Oval 125">
            <a:extLst>
              <a:ext uri="{FF2B5EF4-FFF2-40B4-BE49-F238E27FC236}">
                <a16:creationId xmlns:a16="http://schemas.microsoft.com/office/drawing/2014/main" id="{96665372-54EE-4BC1-B17C-40585793F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4973638"/>
            <a:ext cx="53975" cy="39687"/>
          </a:xfrm>
          <a:prstGeom prst="ellipse">
            <a:avLst/>
          </a:prstGeom>
          <a:noFill/>
          <a:ln w="6350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0" name="Freeform 126">
            <a:extLst>
              <a:ext uri="{FF2B5EF4-FFF2-40B4-BE49-F238E27FC236}">
                <a16:creationId xmlns:a16="http://schemas.microsoft.com/office/drawing/2014/main" id="{5D4BB3B0-DF40-4AA2-A9BB-4C12778E2AB0}"/>
              </a:ext>
            </a:extLst>
          </p:cNvPr>
          <p:cNvSpPr>
            <a:spLocks noEditPoints="1"/>
          </p:cNvSpPr>
          <p:nvPr/>
        </p:nvSpPr>
        <p:spPr bwMode="auto">
          <a:xfrm>
            <a:off x="7989888" y="5057775"/>
            <a:ext cx="217488" cy="90487"/>
          </a:xfrm>
          <a:custGeom>
            <a:avLst/>
            <a:gdLst>
              <a:gd name="T0" fmla="*/ 0 w 137"/>
              <a:gd name="T1" fmla="*/ 57 h 57"/>
              <a:gd name="T2" fmla="*/ 137 w 137"/>
              <a:gd name="T3" fmla="*/ 57 h 57"/>
              <a:gd name="T4" fmla="*/ 137 w 137"/>
              <a:gd name="T5" fmla="*/ 49 h 57"/>
              <a:gd name="T6" fmla="*/ 0 w 137"/>
              <a:gd name="T7" fmla="*/ 49 h 57"/>
              <a:gd name="T8" fmla="*/ 0 w 137"/>
              <a:gd name="T9" fmla="*/ 57 h 57"/>
              <a:gd name="T10" fmla="*/ 0 w 137"/>
              <a:gd name="T11" fmla="*/ 32 h 57"/>
              <a:gd name="T12" fmla="*/ 137 w 137"/>
              <a:gd name="T13" fmla="*/ 32 h 57"/>
              <a:gd name="T14" fmla="*/ 137 w 137"/>
              <a:gd name="T15" fmla="*/ 24 h 57"/>
              <a:gd name="T16" fmla="*/ 0 w 137"/>
              <a:gd name="T17" fmla="*/ 24 h 57"/>
              <a:gd name="T18" fmla="*/ 0 w 137"/>
              <a:gd name="T19" fmla="*/ 32 h 57"/>
              <a:gd name="T20" fmla="*/ 0 w 137"/>
              <a:gd name="T21" fmla="*/ 8 h 57"/>
              <a:gd name="T22" fmla="*/ 137 w 137"/>
              <a:gd name="T23" fmla="*/ 8 h 57"/>
              <a:gd name="T24" fmla="*/ 137 w 137"/>
              <a:gd name="T25" fmla="*/ 0 h 57"/>
              <a:gd name="T26" fmla="*/ 0 w 137"/>
              <a:gd name="T27" fmla="*/ 0 h 57"/>
              <a:gd name="T28" fmla="*/ 0 w 137"/>
              <a:gd name="T29" fmla="*/ 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" h="57">
                <a:moveTo>
                  <a:pt x="0" y="57"/>
                </a:moveTo>
                <a:lnTo>
                  <a:pt x="137" y="57"/>
                </a:lnTo>
                <a:lnTo>
                  <a:pt x="137" y="49"/>
                </a:lnTo>
                <a:lnTo>
                  <a:pt x="0" y="49"/>
                </a:lnTo>
                <a:lnTo>
                  <a:pt x="0" y="57"/>
                </a:lnTo>
                <a:close/>
                <a:moveTo>
                  <a:pt x="0" y="32"/>
                </a:moveTo>
                <a:lnTo>
                  <a:pt x="137" y="32"/>
                </a:lnTo>
                <a:lnTo>
                  <a:pt x="137" y="24"/>
                </a:lnTo>
                <a:lnTo>
                  <a:pt x="0" y="24"/>
                </a:lnTo>
                <a:lnTo>
                  <a:pt x="0" y="32"/>
                </a:lnTo>
                <a:close/>
                <a:moveTo>
                  <a:pt x="0" y="8"/>
                </a:moveTo>
                <a:lnTo>
                  <a:pt x="137" y="8"/>
                </a:lnTo>
                <a:lnTo>
                  <a:pt x="137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Line 127">
            <a:extLst>
              <a:ext uri="{FF2B5EF4-FFF2-40B4-BE49-F238E27FC236}">
                <a16:creationId xmlns:a16="http://schemas.microsoft.com/office/drawing/2014/main" id="{8504A292-5288-4283-AE07-AF5181EE18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2138" y="4975225"/>
            <a:ext cx="1484313" cy="0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2" name="Line 128">
            <a:extLst>
              <a:ext uri="{FF2B5EF4-FFF2-40B4-BE49-F238E27FC236}">
                <a16:creationId xmlns:a16="http://schemas.microsoft.com/office/drawing/2014/main" id="{0DA559E7-97B1-4B5A-B555-D87171E52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34126" y="4975225"/>
            <a:ext cx="1484313" cy="0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3" name="Line 129">
            <a:extLst>
              <a:ext uri="{FF2B5EF4-FFF2-40B4-BE49-F238E27FC236}">
                <a16:creationId xmlns:a16="http://schemas.microsoft.com/office/drawing/2014/main" id="{ADB3D598-5430-42DF-BDFE-F3F7D3583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266113" y="4975225"/>
            <a:ext cx="1484313" cy="0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4" name="Freeform 130">
            <a:extLst>
              <a:ext uri="{FF2B5EF4-FFF2-40B4-BE49-F238E27FC236}">
                <a16:creationId xmlns:a16="http://schemas.microsoft.com/office/drawing/2014/main" id="{C478373F-87CC-4B74-A266-2DA068986F7B}"/>
              </a:ext>
            </a:extLst>
          </p:cNvPr>
          <p:cNvSpPr>
            <a:spLocks/>
          </p:cNvSpPr>
          <p:nvPr/>
        </p:nvSpPr>
        <p:spPr bwMode="auto">
          <a:xfrm>
            <a:off x="1238251" y="4552950"/>
            <a:ext cx="9686925" cy="855662"/>
          </a:xfrm>
          <a:custGeom>
            <a:avLst/>
            <a:gdLst>
              <a:gd name="T0" fmla="*/ 1792 w 6102"/>
              <a:gd name="T1" fmla="*/ 0 h 539"/>
              <a:gd name="T2" fmla="*/ 540 w 6102"/>
              <a:gd name="T3" fmla="*/ 24 h 539"/>
              <a:gd name="T4" fmla="*/ 35 w 6102"/>
              <a:gd name="T5" fmla="*/ 138 h 539"/>
              <a:gd name="T6" fmla="*/ 296 w 6102"/>
              <a:gd name="T7" fmla="*/ 368 h 539"/>
              <a:gd name="T8" fmla="*/ 522 w 6102"/>
              <a:gd name="T9" fmla="*/ 507 h 539"/>
              <a:gd name="T10" fmla="*/ 679 w 6102"/>
              <a:gd name="T11" fmla="*/ 483 h 539"/>
              <a:gd name="T12" fmla="*/ 1496 w 6102"/>
              <a:gd name="T13" fmla="*/ 512 h 539"/>
              <a:gd name="T14" fmla="*/ 3288 w 6102"/>
              <a:gd name="T15" fmla="*/ 493 h 539"/>
              <a:gd name="T16" fmla="*/ 4524 w 6102"/>
              <a:gd name="T17" fmla="*/ 498 h 539"/>
              <a:gd name="T18" fmla="*/ 5672 w 6102"/>
              <a:gd name="T19" fmla="*/ 493 h 539"/>
              <a:gd name="T20" fmla="*/ 6089 w 6102"/>
              <a:gd name="T21" fmla="*/ 229 h 539"/>
              <a:gd name="T22" fmla="*/ 5915 w 6102"/>
              <a:gd name="T23" fmla="*/ 67 h 539"/>
              <a:gd name="T24" fmla="*/ 5150 w 6102"/>
              <a:gd name="T25" fmla="*/ 9 h 539"/>
              <a:gd name="T26" fmla="*/ 3602 w 6102"/>
              <a:gd name="T27" fmla="*/ 19 h 539"/>
              <a:gd name="T28" fmla="*/ 1792 w 6102"/>
              <a:gd name="T29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102" h="539">
                <a:moveTo>
                  <a:pt x="1792" y="0"/>
                </a:moveTo>
                <a:cubicBezTo>
                  <a:pt x="1473" y="62"/>
                  <a:pt x="931" y="8"/>
                  <a:pt x="540" y="24"/>
                </a:cubicBezTo>
                <a:cubicBezTo>
                  <a:pt x="266" y="35"/>
                  <a:pt x="66" y="80"/>
                  <a:pt x="35" y="138"/>
                </a:cubicBezTo>
                <a:cubicBezTo>
                  <a:pt x="0" y="206"/>
                  <a:pt x="189" y="291"/>
                  <a:pt x="296" y="368"/>
                </a:cubicBezTo>
                <a:cubicBezTo>
                  <a:pt x="402" y="445"/>
                  <a:pt x="428" y="515"/>
                  <a:pt x="522" y="507"/>
                </a:cubicBezTo>
                <a:cubicBezTo>
                  <a:pt x="558" y="504"/>
                  <a:pt x="604" y="490"/>
                  <a:pt x="679" y="483"/>
                </a:cubicBezTo>
                <a:cubicBezTo>
                  <a:pt x="852" y="469"/>
                  <a:pt x="1179" y="498"/>
                  <a:pt x="1496" y="512"/>
                </a:cubicBezTo>
                <a:cubicBezTo>
                  <a:pt x="2121" y="539"/>
                  <a:pt x="2711" y="505"/>
                  <a:pt x="3288" y="493"/>
                </a:cubicBezTo>
                <a:cubicBezTo>
                  <a:pt x="3687" y="484"/>
                  <a:pt x="4080" y="486"/>
                  <a:pt x="4524" y="498"/>
                </a:cubicBezTo>
                <a:cubicBezTo>
                  <a:pt x="4934" y="509"/>
                  <a:pt x="5387" y="528"/>
                  <a:pt x="5672" y="493"/>
                </a:cubicBezTo>
                <a:cubicBezTo>
                  <a:pt x="5996" y="453"/>
                  <a:pt x="6102" y="343"/>
                  <a:pt x="6089" y="229"/>
                </a:cubicBezTo>
                <a:cubicBezTo>
                  <a:pt x="6083" y="167"/>
                  <a:pt x="6040" y="105"/>
                  <a:pt x="5915" y="67"/>
                </a:cubicBezTo>
                <a:cubicBezTo>
                  <a:pt x="5752" y="17"/>
                  <a:pt x="5448" y="11"/>
                  <a:pt x="5150" y="9"/>
                </a:cubicBezTo>
                <a:cubicBezTo>
                  <a:pt x="4639" y="6"/>
                  <a:pt x="4146" y="15"/>
                  <a:pt x="3602" y="19"/>
                </a:cubicBezTo>
                <a:cubicBezTo>
                  <a:pt x="2975" y="24"/>
                  <a:pt x="2282" y="22"/>
                  <a:pt x="1792" y="0"/>
                </a:cubicBezTo>
              </a:path>
            </a:pathLst>
          </a:custGeom>
          <a:noFill/>
          <a:ln w="6350" cap="sq">
            <a:solidFill>
              <a:srgbClr val="0C0C0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5" name="Line 131">
            <a:extLst>
              <a:ext uri="{FF2B5EF4-FFF2-40B4-BE49-F238E27FC236}">
                <a16:creationId xmlns:a16="http://schemas.microsoft.com/office/drawing/2014/main" id="{0DD5DBE7-9335-4F37-A73F-E0EB07DB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0151" y="4975225"/>
            <a:ext cx="1484313" cy="0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Freeform 11">
            <a:extLst>
              <a:ext uri="{FF2B5EF4-FFF2-40B4-BE49-F238E27FC236}">
                <a16:creationId xmlns:a16="http://schemas.microsoft.com/office/drawing/2014/main" id="{1B8090DA-C2EC-473A-81A1-0EC45A648F4A}"/>
              </a:ext>
            </a:extLst>
          </p:cNvPr>
          <p:cNvSpPr>
            <a:spLocks/>
          </p:cNvSpPr>
          <p:nvPr/>
        </p:nvSpPr>
        <p:spPr bwMode="auto">
          <a:xfrm>
            <a:off x="4787901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2 w 86"/>
              <a:gd name="T5" fmla="*/ 349 h 453"/>
              <a:gd name="T6" fmla="*/ 22 w 86"/>
              <a:gd name="T7" fmla="*/ 0 h 453"/>
              <a:gd name="T8" fmla="*/ 65 w 86"/>
              <a:gd name="T9" fmla="*/ 0 h 453"/>
              <a:gd name="T10" fmla="*/ 65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Freeform 12">
            <a:extLst>
              <a:ext uri="{FF2B5EF4-FFF2-40B4-BE49-F238E27FC236}">
                <a16:creationId xmlns:a16="http://schemas.microsoft.com/office/drawing/2014/main" id="{BC0606C6-C19B-4059-92CC-CAD95CF1E7D7}"/>
              </a:ext>
            </a:extLst>
          </p:cNvPr>
          <p:cNvSpPr>
            <a:spLocks/>
          </p:cNvSpPr>
          <p:nvPr/>
        </p:nvSpPr>
        <p:spPr bwMode="auto">
          <a:xfrm>
            <a:off x="4787901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2 w 86"/>
              <a:gd name="T5" fmla="*/ 349 h 453"/>
              <a:gd name="T6" fmla="*/ 22 w 86"/>
              <a:gd name="T7" fmla="*/ 0 h 453"/>
              <a:gd name="T8" fmla="*/ 65 w 86"/>
              <a:gd name="T9" fmla="*/ 0 h 453"/>
              <a:gd name="T10" fmla="*/ 65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Freeform 23">
            <a:extLst>
              <a:ext uri="{FF2B5EF4-FFF2-40B4-BE49-F238E27FC236}">
                <a16:creationId xmlns:a16="http://schemas.microsoft.com/office/drawing/2014/main" id="{F1C44139-A6CA-4718-8BA5-DF5EF7A090EA}"/>
              </a:ext>
            </a:extLst>
          </p:cNvPr>
          <p:cNvSpPr>
            <a:spLocks/>
          </p:cNvSpPr>
          <p:nvPr/>
        </p:nvSpPr>
        <p:spPr bwMode="auto">
          <a:xfrm>
            <a:off x="5008563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Freeform 24">
            <a:extLst>
              <a:ext uri="{FF2B5EF4-FFF2-40B4-BE49-F238E27FC236}">
                <a16:creationId xmlns:a16="http://schemas.microsoft.com/office/drawing/2014/main" id="{DCC85F5F-2D83-4787-B880-57DC6AE6DEF1}"/>
              </a:ext>
            </a:extLst>
          </p:cNvPr>
          <p:cNvSpPr>
            <a:spLocks/>
          </p:cNvSpPr>
          <p:nvPr/>
        </p:nvSpPr>
        <p:spPr bwMode="auto">
          <a:xfrm>
            <a:off x="5008563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Freeform 25">
            <a:extLst>
              <a:ext uri="{FF2B5EF4-FFF2-40B4-BE49-F238E27FC236}">
                <a16:creationId xmlns:a16="http://schemas.microsoft.com/office/drawing/2014/main" id="{FC5F2AA5-A07C-429C-845E-8132DFAF3D33}"/>
              </a:ext>
            </a:extLst>
          </p:cNvPr>
          <p:cNvSpPr>
            <a:spLocks/>
          </p:cNvSpPr>
          <p:nvPr/>
        </p:nvSpPr>
        <p:spPr bwMode="auto">
          <a:xfrm>
            <a:off x="5229226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Freeform 26">
            <a:extLst>
              <a:ext uri="{FF2B5EF4-FFF2-40B4-BE49-F238E27FC236}">
                <a16:creationId xmlns:a16="http://schemas.microsoft.com/office/drawing/2014/main" id="{6F114641-6CBE-4E8F-B8F2-2C5B857E067E}"/>
              </a:ext>
            </a:extLst>
          </p:cNvPr>
          <p:cNvSpPr>
            <a:spLocks/>
          </p:cNvSpPr>
          <p:nvPr/>
        </p:nvSpPr>
        <p:spPr bwMode="auto">
          <a:xfrm>
            <a:off x="5229226" y="2284413"/>
            <a:ext cx="138113" cy="719137"/>
          </a:xfrm>
          <a:custGeom>
            <a:avLst/>
            <a:gdLst>
              <a:gd name="T0" fmla="*/ 43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3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3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Freeform 27">
            <a:extLst>
              <a:ext uri="{FF2B5EF4-FFF2-40B4-BE49-F238E27FC236}">
                <a16:creationId xmlns:a16="http://schemas.microsoft.com/office/drawing/2014/main" id="{FED582CE-BFA1-41DB-8639-610D2DD24A49}"/>
              </a:ext>
            </a:extLst>
          </p:cNvPr>
          <p:cNvSpPr>
            <a:spLocks/>
          </p:cNvSpPr>
          <p:nvPr/>
        </p:nvSpPr>
        <p:spPr bwMode="auto">
          <a:xfrm>
            <a:off x="5781676" y="2284413"/>
            <a:ext cx="138113" cy="719137"/>
          </a:xfrm>
          <a:custGeom>
            <a:avLst/>
            <a:gdLst>
              <a:gd name="T0" fmla="*/ 44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4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4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4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Freeform 28">
            <a:extLst>
              <a:ext uri="{FF2B5EF4-FFF2-40B4-BE49-F238E27FC236}">
                <a16:creationId xmlns:a16="http://schemas.microsoft.com/office/drawing/2014/main" id="{DA80DCE0-FAB8-4AB5-9BDA-8AE4BCA62D79}"/>
              </a:ext>
            </a:extLst>
          </p:cNvPr>
          <p:cNvSpPr>
            <a:spLocks/>
          </p:cNvSpPr>
          <p:nvPr/>
        </p:nvSpPr>
        <p:spPr bwMode="auto">
          <a:xfrm>
            <a:off x="5781676" y="2284413"/>
            <a:ext cx="138113" cy="719137"/>
          </a:xfrm>
          <a:custGeom>
            <a:avLst/>
            <a:gdLst>
              <a:gd name="T0" fmla="*/ 44 w 87"/>
              <a:gd name="T1" fmla="*/ 453 h 453"/>
              <a:gd name="T2" fmla="*/ 0 w 87"/>
              <a:gd name="T3" fmla="*/ 349 h 453"/>
              <a:gd name="T4" fmla="*/ 22 w 87"/>
              <a:gd name="T5" fmla="*/ 349 h 453"/>
              <a:gd name="T6" fmla="*/ 22 w 87"/>
              <a:gd name="T7" fmla="*/ 0 h 453"/>
              <a:gd name="T8" fmla="*/ 65 w 87"/>
              <a:gd name="T9" fmla="*/ 0 h 453"/>
              <a:gd name="T10" fmla="*/ 65 w 87"/>
              <a:gd name="T11" fmla="*/ 349 h 453"/>
              <a:gd name="T12" fmla="*/ 87 w 87"/>
              <a:gd name="T13" fmla="*/ 349 h 453"/>
              <a:gd name="T14" fmla="*/ 44 w 87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7" h="453">
                <a:moveTo>
                  <a:pt x="44" y="453"/>
                </a:moveTo>
                <a:lnTo>
                  <a:pt x="0" y="349"/>
                </a:lnTo>
                <a:lnTo>
                  <a:pt x="22" y="349"/>
                </a:lnTo>
                <a:lnTo>
                  <a:pt x="22" y="0"/>
                </a:lnTo>
                <a:lnTo>
                  <a:pt x="65" y="0"/>
                </a:lnTo>
                <a:lnTo>
                  <a:pt x="65" y="349"/>
                </a:lnTo>
                <a:lnTo>
                  <a:pt x="87" y="349"/>
                </a:lnTo>
                <a:lnTo>
                  <a:pt x="44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Freeform 29">
            <a:extLst>
              <a:ext uri="{FF2B5EF4-FFF2-40B4-BE49-F238E27FC236}">
                <a16:creationId xmlns:a16="http://schemas.microsoft.com/office/drawing/2014/main" id="{2FC98B23-DEB3-4CF0-9223-35D2465A1727}"/>
              </a:ext>
            </a:extLst>
          </p:cNvPr>
          <p:cNvSpPr>
            <a:spLocks/>
          </p:cNvSpPr>
          <p:nvPr/>
        </p:nvSpPr>
        <p:spPr bwMode="auto">
          <a:xfrm>
            <a:off x="6003926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1 w 86"/>
              <a:gd name="T5" fmla="*/ 349 h 453"/>
              <a:gd name="T6" fmla="*/ 21 w 86"/>
              <a:gd name="T7" fmla="*/ 0 h 453"/>
              <a:gd name="T8" fmla="*/ 64 w 86"/>
              <a:gd name="T9" fmla="*/ 0 h 453"/>
              <a:gd name="T10" fmla="*/ 64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1" y="349"/>
                </a:lnTo>
                <a:lnTo>
                  <a:pt x="21" y="0"/>
                </a:lnTo>
                <a:lnTo>
                  <a:pt x="64" y="0"/>
                </a:lnTo>
                <a:lnTo>
                  <a:pt x="64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Freeform 30">
            <a:extLst>
              <a:ext uri="{FF2B5EF4-FFF2-40B4-BE49-F238E27FC236}">
                <a16:creationId xmlns:a16="http://schemas.microsoft.com/office/drawing/2014/main" id="{E5208302-6110-4BD9-A727-58926A866259}"/>
              </a:ext>
            </a:extLst>
          </p:cNvPr>
          <p:cNvSpPr>
            <a:spLocks/>
          </p:cNvSpPr>
          <p:nvPr/>
        </p:nvSpPr>
        <p:spPr bwMode="auto">
          <a:xfrm>
            <a:off x="6003926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1 w 86"/>
              <a:gd name="T5" fmla="*/ 349 h 453"/>
              <a:gd name="T6" fmla="*/ 21 w 86"/>
              <a:gd name="T7" fmla="*/ 0 h 453"/>
              <a:gd name="T8" fmla="*/ 64 w 86"/>
              <a:gd name="T9" fmla="*/ 0 h 453"/>
              <a:gd name="T10" fmla="*/ 64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1" y="349"/>
                </a:lnTo>
                <a:lnTo>
                  <a:pt x="21" y="0"/>
                </a:lnTo>
                <a:lnTo>
                  <a:pt x="64" y="0"/>
                </a:lnTo>
                <a:lnTo>
                  <a:pt x="64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Freeform 32">
            <a:extLst>
              <a:ext uri="{FF2B5EF4-FFF2-40B4-BE49-F238E27FC236}">
                <a16:creationId xmlns:a16="http://schemas.microsoft.com/office/drawing/2014/main" id="{75F4CECE-DD38-40DC-B55E-BDFEEF92DCC4}"/>
              </a:ext>
            </a:extLst>
          </p:cNvPr>
          <p:cNvSpPr>
            <a:spLocks/>
          </p:cNvSpPr>
          <p:nvPr/>
        </p:nvSpPr>
        <p:spPr bwMode="auto">
          <a:xfrm>
            <a:off x="6224588" y="2284413"/>
            <a:ext cx="136525" cy="719137"/>
          </a:xfrm>
          <a:custGeom>
            <a:avLst/>
            <a:gdLst>
              <a:gd name="T0" fmla="*/ 43 w 86"/>
              <a:gd name="T1" fmla="*/ 453 h 453"/>
              <a:gd name="T2" fmla="*/ 0 w 86"/>
              <a:gd name="T3" fmla="*/ 349 h 453"/>
              <a:gd name="T4" fmla="*/ 21 w 86"/>
              <a:gd name="T5" fmla="*/ 349 h 453"/>
              <a:gd name="T6" fmla="*/ 21 w 86"/>
              <a:gd name="T7" fmla="*/ 0 h 453"/>
              <a:gd name="T8" fmla="*/ 64 w 86"/>
              <a:gd name="T9" fmla="*/ 0 h 453"/>
              <a:gd name="T10" fmla="*/ 64 w 86"/>
              <a:gd name="T11" fmla="*/ 349 h 453"/>
              <a:gd name="T12" fmla="*/ 86 w 86"/>
              <a:gd name="T13" fmla="*/ 349 h 453"/>
              <a:gd name="T14" fmla="*/ 43 w 86"/>
              <a:gd name="T1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6" h="453">
                <a:moveTo>
                  <a:pt x="43" y="453"/>
                </a:moveTo>
                <a:lnTo>
                  <a:pt x="0" y="349"/>
                </a:lnTo>
                <a:lnTo>
                  <a:pt x="21" y="349"/>
                </a:lnTo>
                <a:lnTo>
                  <a:pt x="21" y="0"/>
                </a:lnTo>
                <a:lnTo>
                  <a:pt x="64" y="0"/>
                </a:lnTo>
                <a:lnTo>
                  <a:pt x="64" y="349"/>
                </a:lnTo>
                <a:lnTo>
                  <a:pt x="86" y="349"/>
                </a:lnTo>
                <a:lnTo>
                  <a:pt x="43" y="453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Freeform 41">
            <a:extLst>
              <a:ext uri="{FF2B5EF4-FFF2-40B4-BE49-F238E27FC236}">
                <a16:creationId xmlns:a16="http://schemas.microsoft.com/office/drawing/2014/main" id="{0D3C11A0-086F-442E-92C0-CA8CAF4DEF96}"/>
              </a:ext>
            </a:extLst>
          </p:cNvPr>
          <p:cNvSpPr>
            <a:spLocks/>
          </p:cNvSpPr>
          <p:nvPr/>
        </p:nvSpPr>
        <p:spPr bwMode="auto">
          <a:xfrm>
            <a:off x="3973513" y="3667125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Freeform 42">
            <a:extLst>
              <a:ext uri="{FF2B5EF4-FFF2-40B4-BE49-F238E27FC236}">
                <a16:creationId xmlns:a16="http://schemas.microsoft.com/office/drawing/2014/main" id="{2B2E1FA0-4F7F-4C49-99BD-0D84E709250B}"/>
              </a:ext>
            </a:extLst>
          </p:cNvPr>
          <p:cNvSpPr>
            <a:spLocks/>
          </p:cNvSpPr>
          <p:nvPr/>
        </p:nvSpPr>
        <p:spPr bwMode="auto">
          <a:xfrm>
            <a:off x="3973513" y="3667125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Freeform 44">
            <a:extLst>
              <a:ext uri="{FF2B5EF4-FFF2-40B4-BE49-F238E27FC236}">
                <a16:creationId xmlns:a16="http://schemas.microsoft.com/office/drawing/2014/main" id="{6262BB5F-B59B-4FDB-B5BD-A72600AC892F}"/>
              </a:ext>
            </a:extLst>
          </p:cNvPr>
          <p:cNvSpPr>
            <a:spLocks/>
          </p:cNvSpPr>
          <p:nvPr/>
        </p:nvSpPr>
        <p:spPr bwMode="auto">
          <a:xfrm>
            <a:off x="6956426" y="3667125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Freeform 46">
            <a:extLst>
              <a:ext uri="{FF2B5EF4-FFF2-40B4-BE49-F238E27FC236}">
                <a16:creationId xmlns:a16="http://schemas.microsoft.com/office/drawing/2014/main" id="{D05B3301-1A57-4F02-BF3A-6589E974DCA5}"/>
              </a:ext>
            </a:extLst>
          </p:cNvPr>
          <p:cNvSpPr>
            <a:spLocks/>
          </p:cNvSpPr>
          <p:nvPr/>
        </p:nvSpPr>
        <p:spPr bwMode="auto">
          <a:xfrm>
            <a:off x="7950201" y="3667125"/>
            <a:ext cx="220663" cy="774700"/>
          </a:xfrm>
          <a:custGeom>
            <a:avLst/>
            <a:gdLst>
              <a:gd name="T0" fmla="*/ 69 w 139"/>
              <a:gd name="T1" fmla="*/ 488 h 488"/>
              <a:gd name="T2" fmla="*/ 0 w 139"/>
              <a:gd name="T3" fmla="*/ 366 h 488"/>
              <a:gd name="T4" fmla="*/ 35 w 139"/>
              <a:gd name="T5" fmla="*/ 366 h 488"/>
              <a:gd name="T6" fmla="*/ 35 w 139"/>
              <a:gd name="T7" fmla="*/ 0 h 488"/>
              <a:gd name="T8" fmla="*/ 104 w 139"/>
              <a:gd name="T9" fmla="*/ 0 h 488"/>
              <a:gd name="T10" fmla="*/ 104 w 139"/>
              <a:gd name="T11" fmla="*/ 366 h 488"/>
              <a:gd name="T12" fmla="*/ 139 w 139"/>
              <a:gd name="T13" fmla="*/ 366 h 488"/>
              <a:gd name="T14" fmla="*/ 69 w 139"/>
              <a:gd name="T15" fmla="*/ 488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488"/>
                </a:moveTo>
                <a:lnTo>
                  <a:pt x="0" y="366"/>
                </a:lnTo>
                <a:lnTo>
                  <a:pt x="35" y="366"/>
                </a:lnTo>
                <a:lnTo>
                  <a:pt x="35" y="0"/>
                </a:lnTo>
                <a:lnTo>
                  <a:pt x="104" y="0"/>
                </a:lnTo>
                <a:lnTo>
                  <a:pt x="104" y="366"/>
                </a:lnTo>
                <a:lnTo>
                  <a:pt x="139" y="366"/>
                </a:lnTo>
                <a:lnTo>
                  <a:pt x="69" y="488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Freeform 54">
            <a:extLst>
              <a:ext uri="{FF2B5EF4-FFF2-40B4-BE49-F238E27FC236}">
                <a16:creationId xmlns:a16="http://schemas.microsoft.com/office/drawing/2014/main" id="{2A86526E-68C1-446F-ADF5-A9AFDB277089}"/>
              </a:ext>
            </a:extLst>
          </p:cNvPr>
          <p:cNvSpPr>
            <a:spLocks/>
          </p:cNvSpPr>
          <p:nvPr/>
        </p:nvSpPr>
        <p:spPr bwMode="auto">
          <a:xfrm>
            <a:off x="3973513" y="5519738"/>
            <a:ext cx="220663" cy="774700"/>
          </a:xfrm>
          <a:custGeom>
            <a:avLst/>
            <a:gdLst>
              <a:gd name="T0" fmla="*/ 69 w 139"/>
              <a:gd name="T1" fmla="*/ 0 h 488"/>
              <a:gd name="T2" fmla="*/ 139 w 139"/>
              <a:gd name="T3" fmla="*/ 122 h 488"/>
              <a:gd name="T4" fmla="*/ 104 w 139"/>
              <a:gd name="T5" fmla="*/ 122 h 488"/>
              <a:gd name="T6" fmla="*/ 104 w 139"/>
              <a:gd name="T7" fmla="*/ 488 h 488"/>
              <a:gd name="T8" fmla="*/ 34 w 139"/>
              <a:gd name="T9" fmla="*/ 488 h 488"/>
              <a:gd name="T10" fmla="*/ 34 w 139"/>
              <a:gd name="T11" fmla="*/ 122 h 488"/>
              <a:gd name="T12" fmla="*/ 0 w 139"/>
              <a:gd name="T13" fmla="*/ 122 h 488"/>
              <a:gd name="T14" fmla="*/ 69 w 139"/>
              <a:gd name="T15" fmla="*/ 0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" h="488">
                <a:moveTo>
                  <a:pt x="69" y="0"/>
                </a:moveTo>
                <a:lnTo>
                  <a:pt x="139" y="122"/>
                </a:lnTo>
                <a:lnTo>
                  <a:pt x="104" y="122"/>
                </a:lnTo>
                <a:lnTo>
                  <a:pt x="104" y="488"/>
                </a:lnTo>
                <a:lnTo>
                  <a:pt x="34" y="488"/>
                </a:lnTo>
                <a:lnTo>
                  <a:pt x="34" y="122"/>
                </a:lnTo>
                <a:lnTo>
                  <a:pt x="0" y="122"/>
                </a:lnTo>
                <a:lnTo>
                  <a:pt x="69" y="0"/>
                </a:lnTo>
                <a:close/>
              </a:path>
            </a:pathLst>
          </a:custGeom>
          <a:noFill/>
          <a:ln w="15875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Rectangle 59">
            <a:extLst>
              <a:ext uri="{FF2B5EF4-FFF2-40B4-BE49-F238E27FC236}">
                <a16:creationId xmlns:a16="http://schemas.microsoft.com/office/drawing/2014/main" id="{FBCAF2A3-1774-4B50-8800-44A108995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6" y="3141663"/>
            <a:ext cx="661988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Rectangle 65">
            <a:extLst>
              <a:ext uri="{FF2B5EF4-FFF2-40B4-BE49-F238E27FC236}">
                <a16:creationId xmlns:a16="http://schemas.microsoft.com/office/drawing/2014/main" id="{F6905075-1B79-4519-91FD-33F2584C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0401" y="3141663"/>
            <a:ext cx="661988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Rectangle 67">
            <a:extLst>
              <a:ext uri="{FF2B5EF4-FFF2-40B4-BE49-F238E27FC236}">
                <a16:creationId xmlns:a16="http://schemas.microsoft.com/office/drawing/2014/main" id="{97D160EF-5804-4E2C-97A1-4A913725B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76" y="3141663"/>
            <a:ext cx="663575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Rectangle 69">
            <a:extLst>
              <a:ext uri="{FF2B5EF4-FFF2-40B4-BE49-F238E27FC236}">
                <a16:creationId xmlns:a16="http://schemas.microsoft.com/office/drawing/2014/main" id="{E3FF65F2-FF68-4DEF-A458-787A8A6F9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3141663"/>
            <a:ext cx="661988" cy="442912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Freeform 85">
            <a:extLst>
              <a:ext uri="{FF2B5EF4-FFF2-40B4-BE49-F238E27FC236}">
                <a16:creationId xmlns:a16="http://schemas.microsoft.com/office/drawing/2014/main" id="{9774329A-37B7-418D-85E8-8A271E821B8E}"/>
              </a:ext>
            </a:extLst>
          </p:cNvPr>
          <p:cNvSpPr>
            <a:spLocks noEditPoints="1"/>
          </p:cNvSpPr>
          <p:nvPr/>
        </p:nvSpPr>
        <p:spPr bwMode="auto">
          <a:xfrm>
            <a:off x="4746626" y="1731963"/>
            <a:ext cx="192088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Freeform 87">
            <a:extLst>
              <a:ext uri="{FF2B5EF4-FFF2-40B4-BE49-F238E27FC236}">
                <a16:creationId xmlns:a16="http://schemas.microsoft.com/office/drawing/2014/main" id="{F78B80AE-714B-42A8-A221-7F30402A24F0}"/>
              </a:ext>
            </a:extLst>
          </p:cNvPr>
          <p:cNvSpPr>
            <a:spLocks noEditPoints="1"/>
          </p:cNvSpPr>
          <p:nvPr/>
        </p:nvSpPr>
        <p:spPr bwMode="auto">
          <a:xfrm>
            <a:off x="4981576" y="1731963"/>
            <a:ext cx="192088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89">
            <a:extLst>
              <a:ext uri="{FF2B5EF4-FFF2-40B4-BE49-F238E27FC236}">
                <a16:creationId xmlns:a16="http://schemas.microsoft.com/office/drawing/2014/main" id="{7FCD3E6F-8BCB-4CE2-A552-36FCBF204E09}"/>
              </a:ext>
            </a:extLst>
          </p:cNvPr>
          <p:cNvSpPr>
            <a:spLocks noEditPoints="1"/>
          </p:cNvSpPr>
          <p:nvPr/>
        </p:nvSpPr>
        <p:spPr bwMode="auto">
          <a:xfrm>
            <a:off x="5214938" y="1731963"/>
            <a:ext cx="193675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Freeform 91">
            <a:extLst>
              <a:ext uri="{FF2B5EF4-FFF2-40B4-BE49-F238E27FC236}">
                <a16:creationId xmlns:a16="http://schemas.microsoft.com/office/drawing/2014/main" id="{C23FE3D7-CD93-4000-8434-857F6846055A}"/>
              </a:ext>
            </a:extLst>
          </p:cNvPr>
          <p:cNvSpPr>
            <a:spLocks noEditPoints="1"/>
          </p:cNvSpPr>
          <p:nvPr/>
        </p:nvSpPr>
        <p:spPr bwMode="auto">
          <a:xfrm>
            <a:off x="5740401" y="1731963"/>
            <a:ext cx="193675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93">
            <a:extLst>
              <a:ext uri="{FF2B5EF4-FFF2-40B4-BE49-F238E27FC236}">
                <a16:creationId xmlns:a16="http://schemas.microsoft.com/office/drawing/2014/main" id="{68D22276-062D-41D9-BAB9-E59F74478110}"/>
              </a:ext>
            </a:extLst>
          </p:cNvPr>
          <p:cNvSpPr>
            <a:spLocks noEditPoints="1"/>
          </p:cNvSpPr>
          <p:nvPr/>
        </p:nvSpPr>
        <p:spPr bwMode="auto">
          <a:xfrm>
            <a:off x="5975351" y="1731963"/>
            <a:ext cx="193675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95">
            <a:extLst>
              <a:ext uri="{FF2B5EF4-FFF2-40B4-BE49-F238E27FC236}">
                <a16:creationId xmlns:a16="http://schemas.microsoft.com/office/drawing/2014/main" id="{9361A325-4236-43CD-B2B7-C70F6D4AAB48}"/>
              </a:ext>
            </a:extLst>
          </p:cNvPr>
          <p:cNvSpPr>
            <a:spLocks noEditPoints="1"/>
          </p:cNvSpPr>
          <p:nvPr/>
        </p:nvSpPr>
        <p:spPr bwMode="auto">
          <a:xfrm>
            <a:off x="6210301" y="1731963"/>
            <a:ext cx="192088" cy="403225"/>
          </a:xfrm>
          <a:custGeom>
            <a:avLst/>
            <a:gdLst>
              <a:gd name="T0" fmla="*/ 342 w 423"/>
              <a:gd name="T1" fmla="*/ 267 h 882"/>
              <a:gd name="T2" fmla="*/ 81 w 423"/>
              <a:gd name="T3" fmla="*/ 267 h 882"/>
              <a:gd name="T4" fmla="*/ 32 w 423"/>
              <a:gd name="T5" fmla="*/ 284 h 882"/>
              <a:gd name="T6" fmla="*/ 9 w 423"/>
              <a:gd name="T7" fmla="*/ 311 h 882"/>
              <a:gd name="T8" fmla="*/ 0 w 423"/>
              <a:gd name="T9" fmla="*/ 346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6 h 882"/>
              <a:gd name="T24" fmla="*/ 406 w 423"/>
              <a:gd name="T25" fmla="*/ 298 h 882"/>
              <a:gd name="T26" fmla="*/ 378 w 423"/>
              <a:gd name="T27" fmla="*/ 275 h 882"/>
              <a:gd name="T28" fmla="*/ 342 w 423"/>
              <a:gd name="T29" fmla="*/ 267 h 882"/>
              <a:gd name="T30" fmla="*/ 333 w 423"/>
              <a:gd name="T31" fmla="*/ 117 h 882"/>
              <a:gd name="T32" fmla="*/ 212 w 423"/>
              <a:gd name="T33" fmla="*/ 0 h 882"/>
              <a:gd name="T34" fmla="*/ 90 w 423"/>
              <a:gd name="T35" fmla="*/ 117 h 882"/>
              <a:gd name="T36" fmla="*/ 212 w 423"/>
              <a:gd name="T37" fmla="*/ 235 h 882"/>
              <a:gd name="T38" fmla="*/ 333 w 423"/>
              <a:gd name="T39" fmla="*/ 117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2" y="267"/>
                </a:moveTo>
                <a:lnTo>
                  <a:pt x="81" y="267"/>
                </a:lnTo>
                <a:cubicBezTo>
                  <a:pt x="63" y="267"/>
                  <a:pt x="45" y="273"/>
                  <a:pt x="32" y="284"/>
                </a:cubicBezTo>
                <a:cubicBezTo>
                  <a:pt x="22" y="291"/>
                  <a:pt x="14" y="300"/>
                  <a:pt x="9" y="311"/>
                </a:cubicBezTo>
                <a:cubicBezTo>
                  <a:pt x="3" y="322"/>
                  <a:pt x="0" y="334"/>
                  <a:pt x="0" y="346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6"/>
                </a:lnTo>
                <a:cubicBezTo>
                  <a:pt x="423" y="328"/>
                  <a:pt x="417" y="311"/>
                  <a:pt x="406" y="298"/>
                </a:cubicBezTo>
                <a:cubicBezTo>
                  <a:pt x="399" y="288"/>
                  <a:pt x="389" y="281"/>
                  <a:pt x="378" y="275"/>
                </a:cubicBezTo>
                <a:cubicBezTo>
                  <a:pt x="367" y="270"/>
                  <a:pt x="355" y="267"/>
                  <a:pt x="342" y="267"/>
                </a:cubicBezTo>
                <a:close/>
                <a:moveTo>
                  <a:pt x="333" y="117"/>
                </a:moveTo>
                <a:cubicBezTo>
                  <a:pt x="333" y="53"/>
                  <a:pt x="279" y="0"/>
                  <a:pt x="212" y="0"/>
                </a:cubicBezTo>
                <a:cubicBezTo>
                  <a:pt x="144" y="0"/>
                  <a:pt x="90" y="53"/>
                  <a:pt x="90" y="117"/>
                </a:cubicBezTo>
                <a:cubicBezTo>
                  <a:pt x="90" y="182"/>
                  <a:pt x="144" y="235"/>
                  <a:pt x="212" y="235"/>
                </a:cubicBezTo>
                <a:cubicBezTo>
                  <a:pt x="279" y="235"/>
                  <a:pt x="333" y="182"/>
                  <a:pt x="333" y="117"/>
                </a:cubicBezTo>
                <a:close/>
              </a:path>
            </a:pathLst>
          </a:custGeom>
          <a:solidFill>
            <a:srgbClr val="A5A5A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99">
            <a:extLst>
              <a:ext uri="{FF2B5EF4-FFF2-40B4-BE49-F238E27FC236}">
                <a16:creationId xmlns:a16="http://schemas.microsoft.com/office/drawing/2014/main" id="{FDE2E4A2-31C4-44F3-BEA4-8FC8524C34EF}"/>
              </a:ext>
            </a:extLst>
          </p:cNvPr>
          <p:cNvSpPr>
            <a:spLocks noEditPoints="1"/>
          </p:cNvSpPr>
          <p:nvPr/>
        </p:nvSpPr>
        <p:spPr bwMode="auto">
          <a:xfrm>
            <a:off x="3724276" y="5816600"/>
            <a:ext cx="193675" cy="403225"/>
          </a:xfrm>
          <a:custGeom>
            <a:avLst/>
            <a:gdLst>
              <a:gd name="T0" fmla="*/ 341 w 423"/>
              <a:gd name="T1" fmla="*/ 267 h 882"/>
              <a:gd name="T2" fmla="*/ 81 w 423"/>
              <a:gd name="T3" fmla="*/ 267 h 882"/>
              <a:gd name="T4" fmla="*/ 31 w 423"/>
              <a:gd name="T5" fmla="*/ 284 h 882"/>
              <a:gd name="T6" fmla="*/ 8 w 423"/>
              <a:gd name="T7" fmla="*/ 311 h 882"/>
              <a:gd name="T8" fmla="*/ 0 w 423"/>
              <a:gd name="T9" fmla="*/ 347 h 882"/>
              <a:gd name="T10" fmla="*/ 0 w 423"/>
              <a:gd name="T11" fmla="*/ 649 h 882"/>
              <a:gd name="T12" fmla="*/ 71 w 423"/>
              <a:gd name="T13" fmla="*/ 649 h 882"/>
              <a:gd name="T14" fmla="*/ 71 w 423"/>
              <a:gd name="T15" fmla="*/ 882 h 882"/>
              <a:gd name="T16" fmla="*/ 349 w 423"/>
              <a:gd name="T17" fmla="*/ 882 h 882"/>
              <a:gd name="T18" fmla="*/ 349 w 423"/>
              <a:gd name="T19" fmla="*/ 649 h 882"/>
              <a:gd name="T20" fmla="*/ 423 w 423"/>
              <a:gd name="T21" fmla="*/ 649 h 882"/>
              <a:gd name="T22" fmla="*/ 423 w 423"/>
              <a:gd name="T23" fmla="*/ 347 h 882"/>
              <a:gd name="T24" fmla="*/ 406 w 423"/>
              <a:gd name="T25" fmla="*/ 298 h 882"/>
              <a:gd name="T26" fmla="*/ 378 w 423"/>
              <a:gd name="T27" fmla="*/ 276 h 882"/>
              <a:gd name="T28" fmla="*/ 341 w 423"/>
              <a:gd name="T29" fmla="*/ 267 h 882"/>
              <a:gd name="T30" fmla="*/ 333 w 423"/>
              <a:gd name="T31" fmla="*/ 118 h 882"/>
              <a:gd name="T32" fmla="*/ 211 w 423"/>
              <a:gd name="T33" fmla="*/ 0 h 882"/>
              <a:gd name="T34" fmla="*/ 89 w 423"/>
              <a:gd name="T35" fmla="*/ 118 h 882"/>
              <a:gd name="T36" fmla="*/ 211 w 423"/>
              <a:gd name="T37" fmla="*/ 235 h 882"/>
              <a:gd name="T38" fmla="*/ 333 w 423"/>
              <a:gd name="T39" fmla="*/ 118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23" h="882">
                <a:moveTo>
                  <a:pt x="341" y="267"/>
                </a:moveTo>
                <a:lnTo>
                  <a:pt x="81" y="267"/>
                </a:lnTo>
                <a:cubicBezTo>
                  <a:pt x="62" y="267"/>
                  <a:pt x="45" y="273"/>
                  <a:pt x="31" y="284"/>
                </a:cubicBezTo>
                <a:cubicBezTo>
                  <a:pt x="21" y="291"/>
                  <a:pt x="14" y="301"/>
                  <a:pt x="8" y="311"/>
                </a:cubicBezTo>
                <a:cubicBezTo>
                  <a:pt x="3" y="322"/>
                  <a:pt x="0" y="334"/>
                  <a:pt x="0" y="347"/>
                </a:cubicBezTo>
                <a:lnTo>
                  <a:pt x="0" y="649"/>
                </a:lnTo>
                <a:lnTo>
                  <a:pt x="71" y="649"/>
                </a:lnTo>
                <a:lnTo>
                  <a:pt x="71" y="882"/>
                </a:lnTo>
                <a:lnTo>
                  <a:pt x="349" y="882"/>
                </a:lnTo>
                <a:lnTo>
                  <a:pt x="349" y="649"/>
                </a:lnTo>
                <a:lnTo>
                  <a:pt x="423" y="649"/>
                </a:lnTo>
                <a:lnTo>
                  <a:pt x="423" y="347"/>
                </a:lnTo>
                <a:cubicBezTo>
                  <a:pt x="423" y="328"/>
                  <a:pt x="416" y="312"/>
                  <a:pt x="406" y="298"/>
                </a:cubicBezTo>
                <a:cubicBezTo>
                  <a:pt x="398" y="289"/>
                  <a:pt x="389" y="281"/>
                  <a:pt x="378" y="276"/>
                </a:cubicBezTo>
                <a:cubicBezTo>
                  <a:pt x="367" y="270"/>
                  <a:pt x="355" y="267"/>
                  <a:pt x="341" y="267"/>
                </a:cubicBezTo>
                <a:close/>
                <a:moveTo>
                  <a:pt x="333" y="118"/>
                </a:moveTo>
                <a:cubicBezTo>
                  <a:pt x="333" y="53"/>
                  <a:pt x="278" y="0"/>
                  <a:pt x="211" y="0"/>
                </a:cubicBezTo>
                <a:cubicBezTo>
                  <a:pt x="144" y="0"/>
                  <a:pt x="89" y="53"/>
                  <a:pt x="89" y="118"/>
                </a:cubicBezTo>
                <a:cubicBezTo>
                  <a:pt x="89" y="183"/>
                  <a:pt x="144" y="235"/>
                  <a:pt x="211" y="235"/>
                </a:cubicBezTo>
                <a:cubicBezTo>
                  <a:pt x="278" y="235"/>
                  <a:pt x="333" y="183"/>
                  <a:pt x="333" y="118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Rectangle 5">
            <a:extLst>
              <a:ext uri="{FF2B5EF4-FFF2-40B4-BE49-F238E27FC236}">
                <a16:creationId xmlns:a16="http://schemas.microsoft.com/office/drawing/2014/main" id="{9272B44C-FAB7-4E71-8C4C-3F2D8EE4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520" y="3138172"/>
            <a:ext cx="661988" cy="442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43" name="Rectangle 5">
            <a:extLst>
              <a:ext uri="{FF2B5EF4-FFF2-40B4-BE49-F238E27FC236}">
                <a16:creationId xmlns:a16="http://schemas.microsoft.com/office/drawing/2014/main" id="{F7AA40A4-49A3-4549-9ED7-1774BA426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2" y="3141346"/>
            <a:ext cx="661988" cy="44291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244" name="直接箭头连接符 243">
            <a:extLst>
              <a:ext uri="{FF2B5EF4-FFF2-40B4-BE49-F238E27FC236}">
                <a16:creationId xmlns:a16="http://schemas.microsoft.com/office/drawing/2014/main" id="{F52D089A-6BC6-43BB-B402-50A1A929F729}"/>
              </a:ext>
            </a:extLst>
          </p:cNvPr>
          <p:cNvCxnSpPr>
            <a:cxnSpLocks/>
            <a:stCxn id="230" idx="1"/>
            <a:endCxn id="243" idx="3"/>
          </p:cNvCxnSpPr>
          <p:nvPr/>
        </p:nvCxnSpPr>
        <p:spPr>
          <a:xfrm flipH="1" flipV="1">
            <a:off x="4408490" y="3362802"/>
            <a:ext cx="338136" cy="31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箭头连接符 244">
            <a:extLst>
              <a:ext uri="{FF2B5EF4-FFF2-40B4-BE49-F238E27FC236}">
                <a16:creationId xmlns:a16="http://schemas.microsoft.com/office/drawing/2014/main" id="{76B6C081-B14F-4CB3-B265-0D05DF23A70D}"/>
              </a:ext>
            </a:extLst>
          </p:cNvPr>
          <p:cNvCxnSpPr>
            <a:stCxn id="231" idx="1"/>
            <a:endCxn id="230" idx="3"/>
          </p:cNvCxnSpPr>
          <p:nvPr/>
        </p:nvCxnSpPr>
        <p:spPr>
          <a:xfrm flipH="1">
            <a:off x="5408614" y="3363119"/>
            <a:ext cx="3317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箭头连接符 245">
            <a:extLst>
              <a:ext uri="{FF2B5EF4-FFF2-40B4-BE49-F238E27FC236}">
                <a16:creationId xmlns:a16="http://schemas.microsoft.com/office/drawing/2014/main" id="{541052D3-CD0E-48E3-8BEA-2C6169E06587}"/>
              </a:ext>
            </a:extLst>
          </p:cNvPr>
          <p:cNvCxnSpPr>
            <a:stCxn id="232" idx="1"/>
            <a:endCxn id="231" idx="3"/>
          </p:cNvCxnSpPr>
          <p:nvPr/>
        </p:nvCxnSpPr>
        <p:spPr>
          <a:xfrm flipH="1">
            <a:off x="6402389" y="3363119"/>
            <a:ext cx="3317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箭头连接符 246">
            <a:extLst>
              <a:ext uri="{FF2B5EF4-FFF2-40B4-BE49-F238E27FC236}">
                <a16:creationId xmlns:a16="http://schemas.microsoft.com/office/drawing/2014/main" id="{C2BCB158-B5BE-4618-B0FB-3D6E05A479FD}"/>
              </a:ext>
            </a:extLst>
          </p:cNvPr>
          <p:cNvCxnSpPr>
            <a:stCxn id="233" idx="1"/>
            <a:endCxn id="232" idx="3"/>
          </p:cNvCxnSpPr>
          <p:nvPr/>
        </p:nvCxnSpPr>
        <p:spPr>
          <a:xfrm flipH="1">
            <a:off x="7397751" y="3363119"/>
            <a:ext cx="3317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Rectangle 5">
            <a:extLst>
              <a:ext uri="{FF2B5EF4-FFF2-40B4-BE49-F238E27FC236}">
                <a16:creationId xmlns:a16="http://schemas.microsoft.com/office/drawing/2014/main" id="{66620CE8-4012-44C1-96F6-3132BF272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1" y="3138172"/>
            <a:ext cx="661988" cy="442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Rectangle 5">
            <a:extLst>
              <a:ext uri="{FF2B5EF4-FFF2-40B4-BE49-F238E27FC236}">
                <a16:creationId xmlns:a16="http://schemas.microsoft.com/office/drawing/2014/main" id="{DF4AB952-FDFE-41CA-89F7-F03487AA3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951" y="3138172"/>
            <a:ext cx="661988" cy="4429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250" name="直接箭头连接符 249">
            <a:extLst>
              <a:ext uri="{FF2B5EF4-FFF2-40B4-BE49-F238E27FC236}">
                <a16:creationId xmlns:a16="http://schemas.microsoft.com/office/drawing/2014/main" id="{1B89E114-C06D-4790-8758-2D6052F4754B}"/>
              </a:ext>
            </a:extLst>
          </p:cNvPr>
          <p:cNvCxnSpPr>
            <a:stCxn id="242" idx="1"/>
            <a:endCxn id="249" idx="3"/>
          </p:cNvCxnSpPr>
          <p:nvPr/>
        </p:nvCxnSpPr>
        <p:spPr>
          <a:xfrm flipH="1">
            <a:off x="2420939" y="3359628"/>
            <a:ext cx="332581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箭头连接符 250">
            <a:extLst>
              <a:ext uri="{FF2B5EF4-FFF2-40B4-BE49-F238E27FC236}">
                <a16:creationId xmlns:a16="http://schemas.microsoft.com/office/drawing/2014/main" id="{F8D40E8B-2A47-4A7A-ADCD-1C82474EAA93}"/>
              </a:ext>
            </a:extLst>
          </p:cNvPr>
          <p:cNvCxnSpPr>
            <a:cxnSpLocks/>
            <a:stCxn id="243" idx="1"/>
            <a:endCxn id="242" idx="3"/>
          </p:cNvCxnSpPr>
          <p:nvPr/>
        </p:nvCxnSpPr>
        <p:spPr>
          <a:xfrm flipH="1" flipV="1">
            <a:off x="3415508" y="3359628"/>
            <a:ext cx="330994" cy="3174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E0E8784C-67D7-4972-AB3E-1C07931FD3A3}"/>
              </a:ext>
            </a:extLst>
          </p:cNvPr>
          <p:cNvGrpSpPr/>
          <p:nvPr/>
        </p:nvGrpSpPr>
        <p:grpSpPr>
          <a:xfrm>
            <a:off x="955581" y="3667125"/>
            <a:ext cx="1249458" cy="774700"/>
            <a:chOff x="955581" y="3667125"/>
            <a:chExt cx="1249458" cy="774700"/>
          </a:xfrm>
        </p:grpSpPr>
        <p:sp>
          <p:nvSpPr>
            <p:cNvPr id="253" name="Freeform 10">
              <a:extLst>
                <a:ext uri="{FF2B5EF4-FFF2-40B4-BE49-F238E27FC236}">
                  <a16:creationId xmlns:a16="http://schemas.microsoft.com/office/drawing/2014/main" id="{A8D3825E-67F2-48D4-98B7-3953AF4F8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3667125"/>
              <a:ext cx="220663" cy="774700"/>
            </a:xfrm>
            <a:custGeom>
              <a:avLst/>
              <a:gdLst>
                <a:gd name="T0" fmla="*/ 70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5 w 139"/>
                <a:gd name="T9" fmla="*/ 488 h 488"/>
                <a:gd name="T10" fmla="*/ 35 w 139"/>
                <a:gd name="T11" fmla="*/ 122 h 488"/>
                <a:gd name="T12" fmla="*/ 0 w 139"/>
                <a:gd name="T13" fmla="*/ 122 h 488"/>
                <a:gd name="T14" fmla="*/ 70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70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5" y="488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4" name="文本框 253">
              <a:extLst>
                <a:ext uri="{FF2B5EF4-FFF2-40B4-BE49-F238E27FC236}">
                  <a16:creationId xmlns:a16="http://schemas.microsoft.com/office/drawing/2014/main" id="{24BC9C34-1718-47E6-AE70-629DACAC7973}"/>
                </a:ext>
              </a:extLst>
            </p:cNvPr>
            <p:cNvSpPr txBox="1"/>
            <p:nvPr/>
          </p:nvSpPr>
          <p:spPr>
            <a:xfrm>
              <a:off x="955581" y="3750968"/>
              <a:ext cx="10668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</a:p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deployment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5" name="组合 254">
            <a:extLst>
              <a:ext uri="{FF2B5EF4-FFF2-40B4-BE49-F238E27FC236}">
                <a16:creationId xmlns:a16="http://schemas.microsoft.com/office/drawing/2014/main" id="{797F97CF-46AF-4416-8A6C-2AA32D051D78}"/>
              </a:ext>
            </a:extLst>
          </p:cNvPr>
          <p:cNvGrpSpPr/>
          <p:nvPr/>
        </p:nvGrpSpPr>
        <p:grpSpPr>
          <a:xfrm>
            <a:off x="940074" y="5519738"/>
            <a:ext cx="1264965" cy="774700"/>
            <a:chOff x="940074" y="5519738"/>
            <a:chExt cx="1264965" cy="774700"/>
          </a:xfrm>
        </p:grpSpPr>
        <p:sp>
          <p:nvSpPr>
            <p:cNvPr id="256" name="Freeform 51">
              <a:extLst>
                <a:ext uri="{FF2B5EF4-FFF2-40B4-BE49-F238E27FC236}">
                  <a16:creationId xmlns:a16="http://schemas.microsoft.com/office/drawing/2014/main" id="{DB8C0DCB-4B3A-4A32-A2A4-8C9E9E581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5519738"/>
              <a:ext cx="220663" cy="774700"/>
            </a:xfrm>
            <a:custGeom>
              <a:avLst/>
              <a:gdLst>
                <a:gd name="T0" fmla="*/ 70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5 w 139"/>
                <a:gd name="T9" fmla="*/ 488 h 488"/>
                <a:gd name="T10" fmla="*/ 35 w 139"/>
                <a:gd name="T11" fmla="*/ 122 h 488"/>
                <a:gd name="T12" fmla="*/ 0 w 139"/>
                <a:gd name="T13" fmla="*/ 122 h 488"/>
                <a:gd name="T14" fmla="*/ 70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70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5" y="488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52">
              <a:extLst>
                <a:ext uri="{FF2B5EF4-FFF2-40B4-BE49-F238E27FC236}">
                  <a16:creationId xmlns:a16="http://schemas.microsoft.com/office/drawing/2014/main" id="{A9AB37C3-FEC9-4419-BD21-411AD6ABA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4376" y="5519738"/>
              <a:ext cx="220663" cy="774700"/>
            </a:xfrm>
            <a:custGeom>
              <a:avLst/>
              <a:gdLst>
                <a:gd name="T0" fmla="*/ 70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5 w 139"/>
                <a:gd name="T9" fmla="*/ 488 h 488"/>
                <a:gd name="T10" fmla="*/ 35 w 139"/>
                <a:gd name="T11" fmla="*/ 122 h 488"/>
                <a:gd name="T12" fmla="*/ 0 w 139"/>
                <a:gd name="T13" fmla="*/ 122 h 488"/>
                <a:gd name="T14" fmla="*/ 70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70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5" y="488"/>
                  </a:lnTo>
                  <a:lnTo>
                    <a:pt x="35" y="122"/>
                  </a:lnTo>
                  <a:lnTo>
                    <a:pt x="0" y="122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Freeform 97">
              <a:extLst>
                <a:ext uri="{FF2B5EF4-FFF2-40B4-BE49-F238E27FC236}">
                  <a16:creationId xmlns:a16="http://schemas.microsoft.com/office/drawing/2014/main" id="{810FC5C9-1888-4434-B0C9-52D4E54AD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5138" y="5816600"/>
              <a:ext cx="193675" cy="403225"/>
            </a:xfrm>
            <a:custGeom>
              <a:avLst/>
              <a:gdLst>
                <a:gd name="T0" fmla="*/ 341 w 423"/>
                <a:gd name="T1" fmla="*/ 267 h 882"/>
                <a:gd name="T2" fmla="*/ 81 w 423"/>
                <a:gd name="T3" fmla="*/ 267 h 882"/>
                <a:gd name="T4" fmla="*/ 31 w 423"/>
                <a:gd name="T5" fmla="*/ 284 h 882"/>
                <a:gd name="T6" fmla="*/ 8 w 423"/>
                <a:gd name="T7" fmla="*/ 311 h 882"/>
                <a:gd name="T8" fmla="*/ 0 w 423"/>
                <a:gd name="T9" fmla="*/ 347 h 882"/>
                <a:gd name="T10" fmla="*/ 0 w 423"/>
                <a:gd name="T11" fmla="*/ 649 h 882"/>
                <a:gd name="T12" fmla="*/ 71 w 423"/>
                <a:gd name="T13" fmla="*/ 649 h 882"/>
                <a:gd name="T14" fmla="*/ 71 w 423"/>
                <a:gd name="T15" fmla="*/ 882 h 882"/>
                <a:gd name="T16" fmla="*/ 349 w 423"/>
                <a:gd name="T17" fmla="*/ 882 h 882"/>
                <a:gd name="T18" fmla="*/ 349 w 423"/>
                <a:gd name="T19" fmla="*/ 649 h 882"/>
                <a:gd name="T20" fmla="*/ 423 w 423"/>
                <a:gd name="T21" fmla="*/ 649 h 882"/>
                <a:gd name="T22" fmla="*/ 423 w 423"/>
                <a:gd name="T23" fmla="*/ 347 h 882"/>
                <a:gd name="T24" fmla="*/ 406 w 423"/>
                <a:gd name="T25" fmla="*/ 298 h 882"/>
                <a:gd name="T26" fmla="*/ 378 w 423"/>
                <a:gd name="T27" fmla="*/ 276 h 882"/>
                <a:gd name="T28" fmla="*/ 341 w 423"/>
                <a:gd name="T29" fmla="*/ 267 h 882"/>
                <a:gd name="T30" fmla="*/ 333 w 423"/>
                <a:gd name="T31" fmla="*/ 118 h 882"/>
                <a:gd name="T32" fmla="*/ 211 w 423"/>
                <a:gd name="T33" fmla="*/ 0 h 882"/>
                <a:gd name="T34" fmla="*/ 89 w 423"/>
                <a:gd name="T35" fmla="*/ 118 h 882"/>
                <a:gd name="T36" fmla="*/ 211 w 423"/>
                <a:gd name="T37" fmla="*/ 235 h 882"/>
                <a:gd name="T38" fmla="*/ 333 w 423"/>
                <a:gd name="T39" fmla="*/ 118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3" h="882">
                  <a:moveTo>
                    <a:pt x="341" y="267"/>
                  </a:moveTo>
                  <a:lnTo>
                    <a:pt x="81" y="267"/>
                  </a:lnTo>
                  <a:cubicBezTo>
                    <a:pt x="62" y="267"/>
                    <a:pt x="45" y="273"/>
                    <a:pt x="31" y="284"/>
                  </a:cubicBezTo>
                  <a:cubicBezTo>
                    <a:pt x="21" y="291"/>
                    <a:pt x="14" y="301"/>
                    <a:pt x="8" y="311"/>
                  </a:cubicBezTo>
                  <a:cubicBezTo>
                    <a:pt x="3" y="322"/>
                    <a:pt x="0" y="334"/>
                    <a:pt x="0" y="347"/>
                  </a:cubicBezTo>
                  <a:lnTo>
                    <a:pt x="0" y="649"/>
                  </a:lnTo>
                  <a:lnTo>
                    <a:pt x="71" y="649"/>
                  </a:lnTo>
                  <a:lnTo>
                    <a:pt x="71" y="882"/>
                  </a:lnTo>
                  <a:lnTo>
                    <a:pt x="349" y="882"/>
                  </a:lnTo>
                  <a:lnTo>
                    <a:pt x="349" y="649"/>
                  </a:lnTo>
                  <a:lnTo>
                    <a:pt x="423" y="649"/>
                  </a:lnTo>
                  <a:lnTo>
                    <a:pt x="423" y="347"/>
                  </a:lnTo>
                  <a:cubicBezTo>
                    <a:pt x="423" y="328"/>
                    <a:pt x="416" y="312"/>
                    <a:pt x="406" y="298"/>
                  </a:cubicBezTo>
                  <a:cubicBezTo>
                    <a:pt x="398" y="289"/>
                    <a:pt x="389" y="281"/>
                    <a:pt x="378" y="276"/>
                  </a:cubicBezTo>
                  <a:cubicBezTo>
                    <a:pt x="367" y="270"/>
                    <a:pt x="355" y="267"/>
                    <a:pt x="341" y="267"/>
                  </a:cubicBezTo>
                  <a:close/>
                  <a:moveTo>
                    <a:pt x="333" y="118"/>
                  </a:moveTo>
                  <a:cubicBezTo>
                    <a:pt x="333" y="53"/>
                    <a:pt x="278" y="0"/>
                    <a:pt x="211" y="0"/>
                  </a:cubicBezTo>
                  <a:cubicBezTo>
                    <a:pt x="144" y="0"/>
                    <a:pt x="89" y="53"/>
                    <a:pt x="89" y="118"/>
                  </a:cubicBezTo>
                  <a:cubicBezTo>
                    <a:pt x="89" y="183"/>
                    <a:pt x="144" y="235"/>
                    <a:pt x="211" y="235"/>
                  </a:cubicBezTo>
                  <a:cubicBezTo>
                    <a:pt x="278" y="235"/>
                    <a:pt x="333" y="183"/>
                    <a:pt x="333" y="1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文本框 258">
              <a:extLst>
                <a:ext uri="{FF2B5EF4-FFF2-40B4-BE49-F238E27FC236}">
                  <a16:creationId xmlns:a16="http://schemas.microsoft.com/office/drawing/2014/main" id="{1A40860A-DC34-4FF2-98E8-74B953C63027}"/>
                </a:ext>
              </a:extLst>
            </p:cNvPr>
            <p:cNvSpPr txBox="1"/>
            <p:nvPr/>
          </p:nvSpPr>
          <p:spPr>
            <a:xfrm>
              <a:off x="940074" y="5608965"/>
              <a:ext cx="788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provide</a:t>
              </a:r>
            </a:p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contract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0" name="文本框 259">
            <a:extLst>
              <a:ext uri="{FF2B5EF4-FFF2-40B4-BE49-F238E27FC236}">
                <a16:creationId xmlns:a16="http://schemas.microsoft.com/office/drawing/2014/main" id="{24A0DBAB-49A9-4297-927B-C6F6F8CF87DC}"/>
              </a:ext>
            </a:extLst>
          </p:cNvPr>
          <p:cNvSpPr txBox="1"/>
          <p:nvPr/>
        </p:nvSpPr>
        <p:spPr>
          <a:xfrm>
            <a:off x="2679554" y="5636772"/>
            <a:ext cx="1082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an honest </a:t>
            </a:r>
          </a:p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stake holder</a:t>
            </a:r>
          </a:p>
        </p:txBody>
      </p:sp>
      <p:sp>
        <p:nvSpPr>
          <p:cNvPr id="261" name="文本框 260">
            <a:extLst>
              <a:ext uri="{FF2B5EF4-FFF2-40B4-BE49-F238E27FC236}">
                <a16:creationId xmlns:a16="http://schemas.microsoft.com/office/drawing/2014/main" id="{5D7DE18E-6D85-4500-A9A7-CC46B3E99686}"/>
              </a:ext>
            </a:extLst>
          </p:cNvPr>
          <p:cNvSpPr txBox="1"/>
          <p:nvPr/>
        </p:nvSpPr>
        <p:spPr>
          <a:xfrm>
            <a:off x="2819278" y="3741749"/>
            <a:ext cx="126188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invoke</a:t>
            </a:r>
          </a:p>
          <a:p>
            <a:pPr algn="ctr"/>
            <a:r>
              <a:rPr lang="en-US" altLang="zh-CN" sz="1100" dirty="0" err="1">
                <a:latin typeface="Consolas" panose="020B0609020204030204" pitchFamily="49" charset="0"/>
                <a:cs typeface="Calibri" panose="020F0502020204030204" pitchFamily="34" charset="0"/>
              </a:rPr>
              <a:t>vote_initial</a:t>
            </a:r>
            <a:r>
              <a:rPr lang="en-US" altLang="zh-CN" sz="11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endParaRPr lang="zh-CN" altLang="en-US" sz="11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62" name="文本框 261">
            <a:extLst>
              <a:ext uri="{FF2B5EF4-FFF2-40B4-BE49-F238E27FC236}">
                <a16:creationId xmlns:a16="http://schemas.microsoft.com/office/drawing/2014/main" id="{B987A89C-9425-4AF0-88B9-5605E280BE35}"/>
              </a:ext>
            </a:extLst>
          </p:cNvPr>
          <p:cNvSpPr txBox="1"/>
          <p:nvPr/>
        </p:nvSpPr>
        <p:spPr>
          <a:xfrm>
            <a:off x="5220250" y="1318421"/>
            <a:ext cx="78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voting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文本框 262">
            <a:extLst>
              <a:ext uri="{FF2B5EF4-FFF2-40B4-BE49-F238E27FC236}">
                <a16:creationId xmlns:a16="http://schemas.microsoft.com/office/drawing/2014/main" id="{516A5D51-4576-46DD-A5F1-EA5282A385B8}"/>
              </a:ext>
            </a:extLst>
          </p:cNvPr>
          <p:cNvSpPr txBox="1"/>
          <p:nvPr/>
        </p:nvSpPr>
        <p:spPr>
          <a:xfrm>
            <a:off x="6053694" y="3741749"/>
            <a:ext cx="87716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latin typeface="Calibri" panose="020F0502020204030204" pitchFamily="34" charset="0"/>
                <a:cs typeface="Calibri" panose="020F0502020204030204" pitchFamily="34" charset="0"/>
              </a:rPr>
              <a:t>invoke</a:t>
            </a:r>
          </a:p>
          <a:p>
            <a:pPr algn="ctr"/>
            <a:r>
              <a:rPr lang="en-US" altLang="zh-CN" sz="1100" dirty="0">
                <a:latin typeface="Consolas" panose="020B0609020204030204" pitchFamily="49" charset="0"/>
                <a:cs typeface="Calibri" panose="020F0502020204030204" pitchFamily="34" charset="0"/>
              </a:rPr>
              <a:t>destroy()</a:t>
            </a:r>
            <a:endParaRPr lang="zh-CN" altLang="en-US" sz="11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264" name="组合 263">
            <a:extLst>
              <a:ext uri="{FF2B5EF4-FFF2-40B4-BE49-F238E27FC236}">
                <a16:creationId xmlns:a16="http://schemas.microsoft.com/office/drawing/2014/main" id="{7EC33060-EC5A-4738-BA1C-6EE0700F990F}"/>
              </a:ext>
            </a:extLst>
          </p:cNvPr>
          <p:cNvGrpSpPr/>
          <p:nvPr/>
        </p:nvGrpSpPr>
        <p:grpSpPr>
          <a:xfrm>
            <a:off x="7519988" y="2686051"/>
            <a:ext cx="1232980" cy="404665"/>
            <a:chOff x="7519988" y="2686051"/>
            <a:chExt cx="1232980" cy="404665"/>
          </a:xfrm>
        </p:grpSpPr>
        <p:sp>
          <p:nvSpPr>
            <p:cNvPr id="265" name="流程图: 磁盘 264">
              <a:extLst>
                <a:ext uri="{FF2B5EF4-FFF2-40B4-BE49-F238E27FC236}">
                  <a16:creationId xmlns:a16="http://schemas.microsoft.com/office/drawing/2014/main" id="{3705C855-4BDD-49AE-A588-26E7D8F66AC7}"/>
                </a:ext>
              </a:extLst>
            </p:cNvPr>
            <p:cNvSpPr/>
            <p:nvPr/>
          </p:nvSpPr>
          <p:spPr>
            <a:xfrm>
              <a:off x="7519988" y="2960916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66" name="流程图: 磁盘 265">
              <a:extLst>
                <a:ext uri="{FF2B5EF4-FFF2-40B4-BE49-F238E27FC236}">
                  <a16:creationId xmlns:a16="http://schemas.microsoft.com/office/drawing/2014/main" id="{7E68B497-359D-4B7B-A2B9-3E5B48CC92A8}"/>
                </a:ext>
              </a:extLst>
            </p:cNvPr>
            <p:cNvSpPr/>
            <p:nvPr/>
          </p:nvSpPr>
          <p:spPr>
            <a:xfrm>
              <a:off x="7519988" y="2828063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67" name="流程图: 磁盘 266">
              <a:extLst>
                <a:ext uri="{FF2B5EF4-FFF2-40B4-BE49-F238E27FC236}">
                  <a16:creationId xmlns:a16="http://schemas.microsoft.com/office/drawing/2014/main" id="{F876452C-953B-4834-A858-8D44C27D8FD8}"/>
                </a:ext>
              </a:extLst>
            </p:cNvPr>
            <p:cNvSpPr/>
            <p:nvPr/>
          </p:nvSpPr>
          <p:spPr>
            <a:xfrm>
              <a:off x="7950994" y="2963969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68" name="流程图: 磁盘 267">
              <a:extLst>
                <a:ext uri="{FF2B5EF4-FFF2-40B4-BE49-F238E27FC236}">
                  <a16:creationId xmlns:a16="http://schemas.microsoft.com/office/drawing/2014/main" id="{316C2C21-3F20-480E-8B75-B0F1F4F34136}"/>
                </a:ext>
              </a:extLst>
            </p:cNvPr>
            <p:cNvSpPr/>
            <p:nvPr/>
          </p:nvSpPr>
          <p:spPr>
            <a:xfrm>
              <a:off x="7950994" y="2831116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69" name="流程图: 磁盘 268">
              <a:extLst>
                <a:ext uri="{FF2B5EF4-FFF2-40B4-BE49-F238E27FC236}">
                  <a16:creationId xmlns:a16="http://schemas.microsoft.com/office/drawing/2014/main" id="{D204544D-1394-468D-AC78-19F09B0BDED5}"/>
                </a:ext>
              </a:extLst>
            </p:cNvPr>
            <p:cNvSpPr/>
            <p:nvPr/>
          </p:nvSpPr>
          <p:spPr>
            <a:xfrm>
              <a:off x="8391526" y="2963969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70" name="流程图: 磁盘 269">
              <a:extLst>
                <a:ext uri="{FF2B5EF4-FFF2-40B4-BE49-F238E27FC236}">
                  <a16:creationId xmlns:a16="http://schemas.microsoft.com/office/drawing/2014/main" id="{A2929C51-57A3-4D07-8BEB-E2E70C53A5A4}"/>
                </a:ext>
              </a:extLst>
            </p:cNvPr>
            <p:cNvSpPr/>
            <p:nvPr/>
          </p:nvSpPr>
          <p:spPr>
            <a:xfrm>
              <a:off x="7519988" y="2686051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71" name="流程图: 磁盘 270">
              <a:extLst>
                <a:ext uri="{FF2B5EF4-FFF2-40B4-BE49-F238E27FC236}">
                  <a16:creationId xmlns:a16="http://schemas.microsoft.com/office/drawing/2014/main" id="{86363A5F-0C3D-41CF-AB99-9A490ECEC2F0}"/>
                </a:ext>
              </a:extLst>
            </p:cNvPr>
            <p:cNvSpPr/>
            <p:nvPr/>
          </p:nvSpPr>
          <p:spPr>
            <a:xfrm>
              <a:off x="7950994" y="2689104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72" name="流程图: 磁盘 271">
              <a:extLst>
                <a:ext uri="{FF2B5EF4-FFF2-40B4-BE49-F238E27FC236}">
                  <a16:creationId xmlns:a16="http://schemas.microsoft.com/office/drawing/2014/main" id="{DFAC0505-BD15-4A3A-9C2E-2CC59651504C}"/>
                </a:ext>
              </a:extLst>
            </p:cNvPr>
            <p:cNvSpPr/>
            <p:nvPr/>
          </p:nvSpPr>
          <p:spPr>
            <a:xfrm>
              <a:off x="8391527" y="2828063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  <p:sp>
          <p:nvSpPr>
            <p:cNvPr id="273" name="流程图: 磁盘 272">
              <a:extLst>
                <a:ext uri="{FF2B5EF4-FFF2-40B4-BE49-F238E27FC236}">
                  <a16:creationId xmlns:a16="http://schemas.microsoft.com/office/drawing/2014/main" id="{B357F053-F975-4889-822E-A894027907EA}"/>
                </a:ext>
              </a:extLst>
            </p:cNvPr>
            <p:cNvSpPr/>
            <p:nvPr/>
          </p:nvSpPr>
          <p:spPr>
            <a:xfrm>
              <a:off x="8391526" y="2689104"/>
              <a:ext cx="361441" cy="126747"/>
            </a:xfrm>
            <a:prstGeom prst="flowChartMagneticDisk">
              <a:avLst/>
            </a:prstGeom>
            <a:solidFill>
              <a:schemeClr val="accent4"/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Centaur" panose="02030504050205020304" pitchFamily="18" charset="0"/>
              </a:endParaRPr>
            </a:p>
          </p:txBody>
        </p:sp>
      </p:grpSp>
      <p:sp>
        <p:nvSpPr>
          <p:cNvPr id="274" name="Rectangle 5">
            <a:extLst>
              <a:ext uri="{FF2B5EF4-FFF2-40B4-BE49-F238E27FC236}">
                <a16:creationId xmlns:a16="http://schemas.microsoft.com/office/drawing/2014/main" id="{D1F6CF69-8A32-4054-867C-4161A40F8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90" y="3140554"/>
            <a:ext cx="661988" cy="4429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280" name="Rectangle 132">
            <a:extLst>
              <a:ext uri="{FF2B5EF4-FFF2-40B4-BE49-F238E27FC236}">
                <a16:creationId xmlns:a16="http://schemas.microsoft.com/office/drawing/2014/main" id="{FD1B20A8-6AE4-40DE-AE5E-0E690DEA0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328863"/>
            <a:ext cx="561975" cy="1841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Rectangle 133">
            <a:extLst>
              <a:ext uri="{FF2B5EF4-FFF2-40B4-BE49-F238E27FC236}">
                <a16:creationId xmlns:a16="http://schemas.microsoft.com/office/drawing/2014/main" id="{D3DF6A6B-C0FD-4059-83A4-4D4A1DDD2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328863"/>
            <a:ext cx="561975" cy="184150"/>
          </a:xfrm>
          <a:prstGeom prst="rect">
            <a:avLst/>
          </a:prstGeom>
          <a:noFill/>
          <a:ln w="6350" cap="sq">
            <a:solidFill>
              <a:srgbClr val="00B05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Rectangle 134">
            <a:extLst>
              <a:ext uri="{FF2B5EF4-FFF2-40B4-BE49-F238E27FC236}">
                <a16:creationId xmlns:a16="http://schemas.microsoft.com/office/drawing/2014/main" id="{F5E5074E-4F95-4EC7-B83D-914000A6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0151" y="2311400"/>
            <a:ext cx="4016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Safe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135">
            <a:extLst>
              <a:ext uri="{FF2B5EF4-FFF2-40B4-BE49-F238E27FC236}">
                <a16:creationId xmlns:a16="http://schemas.microsoft.com/office/drawing/2014/main" id="{7C0FA9D6-1D7C-431B-AF5A-07658933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8000"/>
            <a:ext cx="561975" cy="18573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4" name="Rectangle 136">
            <a:extLst>
              <a:ext uri="{FF2B5EF4-FFF2-40B4-BE49-F238E27FC236}">
                <a16:creationId xmlns:a16="http://schemas.microsoft.com/office/drawing/2014/main" id="{458E2F07-CD56-421B-BEDB-889A50809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778000"/>
            <a:ext cx="561975" cy="185737"/>
          </a:xfrm>
          <a:prstGeom prst="rect">
            <a:avLst/>
          </a:prstGeom>
          <a:noFill/>
          <a:ln w="6350" cap="sq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Rectangle 137">
            <a:extLst>
              <a:ext uri="{FF2B5EF4-FFF2-40B4-BE49-F238E27FC236}">
                <a16:creationId xmlns:a16="http://schemas.microsoft.com/office/drawing/2014/main" id="{5AA13079-53AD-4853-8BCB-0CF98C00F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7926" y="1758950"/>
            <a:ext cx="6862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Defective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Rectangle 138">
            <a:extLst>
              <a:ext uri="{FF2B5EF4-FFF2-40B4-BE49-F238E27FC236}">
                <a16:creationId xmlns:a16="http://schemas.microsoft.com/office/drawing/2014/main" id="{72B7F431-6681-4ED6-86DD-500840CB9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63750"/>
            <a:ext cx="561975" cy="185737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Rectangle 139">
            <a:extLst>
              <a:ext uri="{FF2B5EF4-FFF2-40B4-BE49-F238E27FC236}">
                <a16:creationId xmlns:a16="http://schemas.microsoft.com/office/drawing/2014/main" id="{D9DF98DF-C8C5-47C0-9E3A-57A0CE109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063750"/>
            <a:ext cx="561975" cy="185737"/>
          </a:xfrm>
          <a:prstGeom prst="rect">
            <a:avLst/>
          </a:prstGeom>
          <a:noFill/>
          <a:ln w="6350" cap="sq">
            <a:solidFill>
              <a:srgbClr val="0C0C0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Rectangle 140">
            <a:extLst>
              <a:ext uri="{FF2B5EF4-FFF2-40B4-BE49-F238E27FC236}">
                <a16:creationId xmlns:a16="http://schemas.microsoft.com/office/drawing/2014/main" id="{EC3015D6-251B-4050-9230-AE1807FC9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6" y="2044700"/>
            <a:ext cx="592138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>
                <a:ln>
                  <a:noFill/>
                </a:ln>
                <a:solidFill>
                  <a:srgbClr val="0C0C0C"/>
                </a:solidFill>
                <a:effectLst/>
                <a:latin typeface="Calibri" panose="020F0502020204030204" pitchFamily="34" charset="0"/>
              </a:rPr>
              <a:t>Locked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02" name="组合 301">
            <a:extLst>
              <a:ext uri="{FF2B5EF4-FFF2-40B4-BE49-F238E27FC236}">
                <a16:creationId xmlns:a16="http://schemas.microsoft.com/office/drawing/2014/main" id="{5AF193D1-ABC7-4D29-BC22-91E88FD8D715}"/>
              </a:ext>
            </a:extLst>
          </p:cNvPr>
          <p:cNvGrpSpPr/>
          <p:nvPr/>
        </p:nvGrpSpPr>
        <p:grpSpPr>
          <a:xfrm>
            <a:off x="8288910" y="3142130"/>
            <a:ext cx="1104957" cy="1308269"/>
            <a:chOff x="8288910" y="3142130"/>
            <a:chExt cx="1104957" cy="1308269"/>
          </a:xfrm>
        </p:grpSpPr>
        <p:grpSp>
          <p:nvGrpSpPr>
            <p:cNvPr id="297" name="组合 296">
              <a:extLst>
                <a:ext uri="{FF2B5EF4-FFF2-40B4-BE49-F238E27FC236}">
                  <a16:creationId xmlns:a16="http://schemas.microsoft.com/office/drawing/2014/main" id="{8F8768D9-371A-45BE-8C82-D9FF9DAA060A}"/>
                </a:ext>
              </a:extLst>
            </p:cNvPr>
            <p:cNvGrpSpPr/>
            <p:nvPr/>
          </p:nvGrpSpPr>
          <p:grpSpPr>
            <a:xfrm>
              <a:off x="8288910" y="3142130"/>
              <a:ext cx="1104957" cy="1308269"/>
              <a:chOff x="8475470" y="3138172"/>
              <a:chExt cx="1104957" cy="1308269"/>
            </a:xfrm>
          </p:grpSpPr>
          <p:sp>
            <p:nvSpPr>
              <p:cNvPr id="289" name="Rectangle 69">
                <a:extLst>
                  <a:ext uri="{FF2B5EF4-FFF2-40B4-BE49-F238E27FC236}">
                    <a16:creationId xmlns:a16="http://schemas.microsoft.com/office/drawing/2014/main" id="{045B649D-0465-4800-A883-A7BDB5781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18439" y="3138172"/>
                <a:ext cx="661988" cy="44291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grpSp>
            <p:nvGrpSpPr>
              <p:cNvPr id="294" name="组合 293">
                <a:extLst>
                  <a:ext uri="{FF2B5EF4-FFF2-40B4-BE49-F238E27FC236}">
                    <a16:creationId xmlns:a16="http://schemas.microsoft.com/office/drawing/2014/main" id="{69E8E572-4D56-4896-9C98-31763245EBEF}"/>
                  </a:ext>
                </a:extLst>
              </p:cNvPr>
              <p:cNvGrpSpPr/>
              <p:nvPr/>
            </p:nvGrpSpPr>
            <p:grpSpPr>
              <a:xfrm>
                <a:off x="8475470" y="3671741"/>
                <a:ext cx="903749" cy="774700"/>
                <a:chOff x="8475470" y="3671741"/>
                <a:chExt cx="903749" cy="774700"/>
              </a:xfrm>
            </p:grpSpPr>
            <p:sp>
              <p:nvSpPr>
                <p:cNvPr id="292" name="Freeform 44">
                  <a:extLst>
                    <a:ext uri="{FF2B5EF4-FFF2-40B4-BE49-F238E27FC236}">
                      <a16:creationId xmlns:a16="http://schemas.microsoft.com/office/drawing/2014/main" id="{4BF1EAD3-8F27-45E7-B1ED-6B2345117E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8556" y="3671741"/>
                  <a:ext cx="220663" cy="774700"/>
                </a:xfrm>
                <a:custGeom>
                  <a:avLst/>
                  <a:gdLst>
                    <a:gd name="T0" fmla="*/ 69 w 139"/>
                    <a:gd name="T1" fmla="*/ 0 h 488"/>
                    <a:gd name="T2" fmla="*/ 139 w 139"/>
                    <a:gd name="T3" fmla="*/ 122 h 488"/>
                    <a:gd name="T4" fmla="*/ 104 w 139"/>
                    <a:gd name="T5" fmla="*/ 122 h 488"/>
                    <a:gd name="T6" fmla="*/ 104 w 139"/>
                    <a:gd name="T7" fmla="*/ 488 h 488"/>
                    <a:gd name="T8" fmla="*/ 34 w 139"/>
                    <a:gd name="T9" fmla="*/ 488 h 488"/>
                    <a:gd name="T10" fmla="*/ 34 w 139"/>
                    <a:gd name="T11" fmla="*/ 122 h 488"/>
                    <a:gd name="T12" fmla="*/ 0 w 139"/>
                    <a:gd name="T13" fmla="*/ 122 h 488"/>
                    <a:gd name="T14" fmla="*/ 69 w 139"/>
                    <a:gd name="T15" fmla="*/ 0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9" h="488">
                      <a:moveTo>
                        <a:pt x="69" y="0"/>
                      </a:moveTo>
                      <a:lnTo>
                        <a:pt x="139" y="122"/>
                      </a:lnTo>
                      <a:lnTo>
                        <a:pt x="104" y="122"/>
                      </a:lnTo>
                      <a:lnTo>
                        <a:pt x="104" y="488"/>
                      </a:lnTo>
                      <a:lnTo>
                        <a:pt x="34" y="488"/>
                      </a:lnTo>
                      <a:lnTo>
                        <a:pt x="34" y="122"/>
                      </a:lnTo>
                      <a:lnTo>
                        <a:pt x="0" y="12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noFill/>
                <a:ln w="15875" cap="sq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3" name="文本框 292">
                  <a:extLst>
                    <a:ext uri="{FF2B5EF4-FFF2-40B4-BE49-F238E27FC236}">
                      <a16:creationId xmlns:a16="http://schemas.microsoft.com/office/drawing/2014/main" id="{E3C46D3C-77F9-4E94-937F-E7F9647EB415}"/>
                    </a:ext>
                  </a:extLst>
                </p:cNvPr>
                <p:cNvSpPr txBox="1"/>
                <p:nvPr/>
              </p:nvSpPr>
              <p:spPr>
                <a:xfrm>
                  <a:off x="8475470" y="3690373"/>
                  <a:ext cx="788614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deploy</a:t>
                  </a:r>
                </a:p>
                <a:p>
                  <a:pPr algn="ctr"/>
                  <a:r>
                    <a:rPr lang="en-US" altLang="zh-CN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patched</a:t>
                  </a:r>
                </a:p>
                <a:p>
                  <a:pPr algn="ctr"/>
                  <a:r>
                    <a:rPr lang="en-US" altLang="zh-CN" sz="1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contract</a:t>
                  </a:r>
                  <a:endParaRPr lang="zh-CN" altLang="en-US" sz="1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  <p:cxnSp>
          <p:nvCxnSpPr>
            <p:cNvPr id="298" name="直接箭头连接符 297">
              <a:extLst>
                <a:ext uri="{FF2B5EF4-FFF2-40B4-BE49-F238E27FC236}">
                  <a16:creationId xmlns:a16="http://schemas.microsoft.com/office/drawing/2014/main" id="{7147093B-CE9C-4F94-BEF1-C87BBBE881CE}"/>
                </a:ext>
              </a:extLst>
            </p:cNvPr>
            <p:cNvCxnSpPr>
              <a:cxnSpLocks/>
              <a:stCxn id="289" idx="1"/>
              <a:endCxn id="233" idx="3"/>
            </p:cNvCxnSpPr>
            <p:nvPr/>
          </p:nvCxnSpPr>
          <p:spPr>
            <a:xfrm flipH="1" flipV="1">
              <a:off x="8391526" y="3363119"/>
              <a:ext cx="340353" cy="467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" name="组合 306">
            <a:extLst>
              <a:ext uri="{FF2B5EF4-FFF2-40B4-BE49-F238E27FC236}">
                <a16:creationId xmlns:a16="http://schemas.microsoft.com/office/drawing/2014/main" id="{18A22B52-51DA-41C8-9767-31BFA26A780D}"/>
              </a:ext>
            </a:extLst>
          </p:cNvPr>
          <p:cNvGrpSpPr/>
          <p:nvPr/>
        </p:nvGrpSpPr>
        <p:grpSpPr>
          <a:xfrm>
            <a:off x="9287671" y="3141982"/>
            <a:ext cx="1205225" cy="1327049"/>
            <a:chOff x="9287671" y="3141982"/>
            <a:chExt cx="1205225" cy="1327049"/>
          </a:xfrm>
        </p:grpSpPr>
        <p:sp>
          <p:nvSpPr>
            <p:cNvPr id="290" name="Rectangle 69">
              <a:extLst>
                <a:ext uri="{FF2B5EF4-FFF2-40B4-BE49-F238E27FC236}">
                  <a16:creationId xmlns:a16="http://schemas.microsoft.com/office/drawing/2014/main" id="{1472250E-62AD-41C5-B777-783D22593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0908" y="3141982"/>
              <a:ext cx="661988" cy="4429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cxnSp>
          <p:nvCxnSpPr>
            <p:cNvPr id="304" name="直接箭头连接符 303">
              <a:extLst>
                <a:ext uri="{FF2B5EF4-FFF2-40B4-BE49-F238E27FC236}">
                  <a16:creationId xmlns:a16="http://schemas.microsoft.com/office/drawing/2014/main" id="{E9257C8B-A7E1-442F-9D1B-5365FFCC9042}"/>
                </a:ext>
              </a:extLst>
            </p:cNvPr>
            <p:cNvCxnSpPr>
              <a:stCxn id="290" idx="1"/>
              <a:endCxn id="289" idx="3"/>
            </p:cNvCxnSpPr>
            <p:nvPr/>
          </p:nvCxnSpPr>
          <p:spPr>
            <a:xfrm flipH="1">
              <a:off x="9393867" y="3363438"/>
              <a:ext cx="437041" cy="1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5" name="Freeform 44">
              <a:extLst>
                <a:ext uri="{FF2B5EF4-FFF2-40B4-BE49-F238E27FC236}">
                  <a16:creationId xmlns:a16="http://schemas.microsoft.com/office/drawing/2014/main" id="{B27C7D6A-B74F-4EA5-86B2-C2FF63691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570" y="3694331"/>
              <a:ext cx="220663" cy="774700"/>
            </a:xfrm>
            <a:custGeom>
              <a:avLst/>
              <a:gdLst>
                <a:gd name="T0" fmla="*/ 69 w 139"/>
                <a:gd name="T1" fmla="*/ 0 h 488"/>
                <a:gd name="T2" fmla="*/ 139 w 139"/>
                <a:gd name="T3" fmla="*/ 122 h 488"/>
                <a:gd name="T4" fmla="*/ 104 w 139"/>
                <a:gd name="T5" fmla="*/ 122 h 488"/>
                <a:gd name="T6" fmla="*/ 104 w 139"/>
                <a:gd name="T7" fmla="*/ 488 h 488"/>
                <a:gd name="T8" fmla="*/ 34 w 139"/>
                <a:gd name="T9" fmla="*/ 488 h 488"/>
                <a:gd name="T10" fmla="*/ 34 w 139"/>
                <a:gd name="T11" fmla="*/ 122 h 488"/>
                <a:gd name="T12" fmla="*/ 0 w 139"/>
                <a:gd name="T13" fmla="*/ 122 h 488"/>
                <a:gd name="T14" fmla="*/ 69 w 139"/>
                <a:gd name="T15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488">
                  <a:moveTo>
                    <a:pt x="69" y="0"/>
                  </a:moveTo>
                  <a:lnTo>
                    <a:pt x="139" y="122"/>
                  </a:lnTo>
                  <a:lnTo>
                    <a:pt x="104" y="122"/>
                  </a:lnTo>
                  <a:lnTo>
                    <a:pt x="104" y="488"/>
                  </a:lnTo>
                  <a:lnTo>
                    <a:pt x="34" y="488"/>
                  </a:lnTo>
                  <a:lnTo>
                    <a:pt x="34" y="122"/>
                  </a:lnTo>
                  <a:lnTo>
                    <a:pt x="0" y="122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15875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6" name="文本框 305">
              <a:extLst>
                <a:ext uri="{FF2B5EF4-FFF2-40B4-BE49-F238E27FC236}">
                  <a16:creationId xmlns:a16="http://schemas.microsoft.com/office/drawing/2014/main" id="{24D1898C-4E3B-4998-ACBF-C844F7359A5D}"/>
                </a:ext>
              </a:extLst>
            </p:cNvPr>
            <p:cNvSpPr txBox="1"/>
            <p:nvPr/>
          </p:nvSpPr>
          <p:spPr>
            <a:xfrm>
              <a:off x="9287671" y="3783118"/>
              <a:ext cx="889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state</a:t>
              </a:r>
            </a:p>
            <a:p>
              <a:pPr algn="ctr"/>
              <a:r>
                <a:rPr lang="en-US" altLang="zh-CN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migration</a:t>
              </a:r>
              <a:endParaRPr lang="zh-CN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1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00052 0.30024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30023 L 0.08398 0.30023 C 0.12174 0.30023 0.16862 0.2257 0.16862 0.16181 L 0.16862 0.00209 " pathEditMode="relative" rAng="0" ptsTypes="AAAA">
                                      <p:cBhvr>
                                        <p:cTn id="167" dur="2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7" grpId="0" animBg="1"/>
      <p:bldP spid="219" grpId="0" animBg="1"/>
      <p:bldP spid="221" grpId="0" animBg="1"/>
      <p:bldP spid="223" grpId="0" animBg="1"/>
      <p:bldP spid="224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2" grpId="0" animBg="1"/>
      <p:bldP spid="243" grpId="0" animBg="1"/>
      <p:bldP spid="248" grpId="0" animBg="1"/>
      <p:bldP spid="249" grpId="0" animBg="1"/>
      <p:bldP spid="249" grpId="1" animBg="1"/>
      <p:bldP spid="260" grpId="0"/>
      <p:bldP spid="261" grpId="0"/>
      <p:bldP spid="262" grpId="0"/>
      <p:bldP spid="263" grpId="0"/>
      <p:bldP spid="274" grpId="0" animBg="1"/>
      <p:bldP spid="27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314D4-9C0F-4956-B4F9-CCA0362E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Dataset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3EB02-8A77-4DF8-9A9A-2B9803DC3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We collected contracts that were under attacks</a:t>
            </a:r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内容占位符 6">
            <a:extLst>
              <a:ext uri="{FF2B5EF4-FFF2-40B4-BE49-F238E27FC236}">
                <a16:creationId xmlns:a16="http://schemas.microsoft.com/office/drawing/2014/main" id="{8654939B-A511-4DD4-8365-76AF88BD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14976"/>
            <a:ext cx="10515600" cy="279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84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Effectiveness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35A13-F1D4-4376-8C58-48BD5B09E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78450" cy="4351338"/>
          </a:xfrm>
        </p:spPr>
        <p:txBody>
          <a:bodyPr/>
          <a:lstStyle/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SolSaviour can repair recover all defective contracts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Actual loss in different settings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No defense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Traditional defense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SolSaviour defense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60F2B3-00D8-4658-9706-7A4801D90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2482689"/>
            <a:ext cx="5168720" cy="30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84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D3496-DD96-42CC-9CF3-777DF86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Background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5367E8-19CC-47BB-86F9-03161578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Smart contracts attract lots of attacks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DAO hack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3.6M ETH loss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CN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Parity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Multisig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hack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153,037 ETH loss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zh-CN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Parity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Multisig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hack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513,774.16 ETH loss</a:t>
            </a:r>
          </a:p>
          <a:p>
            <a:pPr marL="0" indent="0"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Smart contracts are in danger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Currently, smart contract market size approaches ~ USD 200 Million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New applications such as </a:t>
            </a:r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DeFi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more vigorous defense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1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A9581-CC7E-4114-ABAA-82C430748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  <a:cs typeface="Calibri" panose="020F0502020204030204" pitchFamily="34" charset="0"/>
              </a:rPr>
              <a:t>Overhead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4AFDD20-07F2-49C3-BB1B-5D9B9472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2339181"/>
            <a:ext cx="5434012" cy="319383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5D04AA4-5234-47AE-AD03-70BE432C5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898" y="2383631"/>
            <a:ext cx="5440875" cy="33242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DB55120-70BA-4EDD-87B2-368883E313D8}"/>
              </a:ext>
            </a:extLst>
          </p:cNvPr>
          <p:cNvSpPr txBox="1"/>
          <p:nvPr/>
        </p:nvSpPr>
        <p:spPr>
          <a:xfrm>
            <a:off x="2498148" y="1969849"/>
            <a:ext cx="19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Code Size Increase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EF44DC-0C95-4CF3-AFD7-B4E3D5D6046D}"/>
              </a:ext>
            </a:extLst>
          </p:cNvPr>
          <p:cNvSpPr txBox="1"/>
          <p:nvPr/>
        </p:nvSpPr>
        <p:spPr>
          <a:xfrm>
            <a:off x="8225874" y="1969849"/>
            <a:ext cx="1866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Gas Consumption</a:t>
            </a:r>
            <a:endParaRPr lang="zh-CN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47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F0B71-5189-49DA-8245-C45BE24B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20122-E8C6-4C95-8ED3-3CB09C581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SolSaviour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Repair and recover defective deployed smart contracts</a:t>
            </a:r>
          </a:p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First work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 assets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from defective deployed contracts!</a:t>
            </a:r>
          </a:p>
          <a:p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First work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to defend against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unknown bugs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Thanks for your listening!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47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E256B-4B2A-4A15-BCC4-2689F825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The DAO hack – An Example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7CB7F6-D1C2-4BB9-82B3-AD28C9776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03700"/>
            <a:ext cx="10515600" cy="1973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Honest stake holders cannot do anything but to withdraw assets following the attacker's way</a:t>
            </a:r>
          </a:p>
          <a:p>
            <a:pPr marL="0" indent="0" algn="ctr">
              <a:buNone/>
            </a:pP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Why defending a deployed smart contract is challenging?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卷形: 水平 40">
            <a:extLst>
              <a:ext uri="{FF2B5EF4-FFF2-40B4-BE49-F238E27FC236}">
                <a16:creationId xmlns:a16="http://schemas.microsoft.com/office/drawing/2014/main" id="{19D39C9C-5972-43C5-ABB8-3F60D12E889C}"/>
              </a:ext>
            </a:extLst>
          </p:cNvPr>
          <p:cNvSpPr/>
          <p:nvPr/>
        </p:nvSpPr>
        <p:spPr>
          <a:xfrm>
            <a:off x="5271406" y="2385927"/>
            <a:ext cx="1649187" cy="1355271"/>
          </a:xfrm>
          <a:prstGeom prst="horizontalScroll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Centaur" panose="02030504050205020304" pitchFamily="18" charset="0"/>
                <a:cs typeface="Calibri" panose="020F0502020204030204" pitchFamily="34" charset="0"/>
              </a:rPr>
              <a:t>The DAO</a:t>
            </a:r>
            <a:endParaRPr lang="zh-CN" altLang="en-US" sz="2400" b="1" dirty="0"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42" name="箭头: 右弧形 41">
            <a:extLst>
              <a:ext uri="{FF2B5EF4-FFF2-40B4-BE49-F238E27FC236}">
                <a16:creationId xmlns:a16="http://schemas.microsoft.com/office/drawing/2014/main" id="{C94D218A-CD59-4FFB-8534-0966006E2C1A}"/>
              </a:ext>
            </a:extLst>
          </p:cNvPr>
          <p:cNvSpPr/>
          <p:nvPr/>
        </p:nvSpPr>
        <p:spPr>
          <a:xfrm>
            <a:off x="4140925" y="2611804"/>
            <a:ext cx="908957" cy="903515"/>
          </a:xfrm>
          <a:prstGeom prst="curved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sp>
        <p:nvSpPr>
          <p:cNvPr id="43" name="箭头: 左弧形 42">
            <a:extLst>
              <a:ext uri="{FF2B5EF4-FFF2-40B4-BE49-F238E27FC236}">
                <a16:creationId xmlns:a16="http://schemas.microsoft.com/office/drawing/2014/main" id="{B53AE8A8-382E-4B0B-BBF2-E72023558A68}"/>
              </a:ext>
            </a:extLst>
          </p:cNvPr>
          <p:cNvSpPr/>
          <p:nvPr/>
        </p:nvSpPr>
        <p:spPr>
          <a:xfrm>
            <a:off x="7142117" y="2611804"/>
            <a:ext cx="908957" cy="903515"/>
          </a:xfrm>
          <a:prstGeom prst="curv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706829-F3A9-43AA-8CC9-A16393E0E64C}"/>
              </a:ext>
            </a:extLst>
          </p:cNvPr>
          <p:cNvSpPr txBox="1"/>
          <p:nvPr/>
        </p:nvSpPr>
        <p:spPr>
          <a:xfrm>
            <a:off x="2853689" y="2878893"/>
            <a:ext cx="1065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Attackers</a:t>
            </a:r>
            <a:endParaRPr lang="zh-CN" altLang="en-US" dirty="0">
              <a:solidFill>
                <a:srgbClr val="FF0000"/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5508C05-7D08-4D58-B118-66577C919FCB}"/>
              </a:ext>
            </a:extLst>
          </p:cNvPr>
          <p:cNvSpPr txBox="1"/>
          <p:nvPr/>
        </p:nvSpPr>
        <p:spPr>
          <a:xfrm>
            <a:off x="8316777" y="2740394"/>
            <a:ext cx="13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B05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Honest </a:t>
            </a:r>
          </a:p>
          <a:p>
            <a:pPr algn="ctr"/>
            <a:r>
              <a:rPr lang="en-US" altLang="zh-CN" dirty="0">
                <a:solidFill>
                  <a:srgbClr val="00B05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Stake Holders</a:t>
            </a:r>
            <a:endParaRPr lang="zh-CN" altLang="en-US" dirty="0">
              <a:solidFill>
                <a:srgbClr val="00B050"/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46" name="流程图: 磁盘 45">
            <a:extLst>
              <a:ext uri="{FF2B5EF4-FFF2-40B4-BE49-F238E27FC236}">
                <a16:creationId xmlns:a16="http://schemas.microsoft.com/office/drawing/2014/main" id="{67D6C24B-6FD5-4CC0-9A63-280C0414D4E2}"/>
              </a:ext>
            </a:extLst>
          </p:cNvPr>
          <p:cNvSpPr/>
          <p:nvPr/>
        </p:nvSpPr>
        <p:spPr>
          <a:xfrm>
            <a:off x="5479509" y="2373072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47" name="流程图: 磁盘 46">
            <a:extLst>
              <a:ext uri="{FF2B5EF4-FFF2-40B4-BE49-F238E27FC236}">
                <a16:creationId xmlns:a16="http://schemas.microsoft.com/office/drawing/2014/main" id="{800F550E-EB32-4EF5-8B99-33D6BD462C9C}"/>
              </a:ext>
            </a:extLst>
          </p:cNvPr>
          <p:cNvSpPr/>
          <p:nvPr/>
        </p:nvSpPr>
        <p:spPr>
          <a:xfrm>
            <a:off x="5479509" y="2240219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48" name="流程图: 磁盘 47">
            <a:extLst>
              <a:ext uri="{FF2B5EF4-FFF2-40B4-BE49-F238E27FC236}">
                <a16:creationId xmlns:a16="http://schemas.microsoft.com/office/drawing/2014/main" id="{6F56A522-DA88-45D8-A7F4-3470C96A37CE}"/>
              </a:ext>
            </a:extLst>
          </p:cNvPr>
          <p:cNvSpPr/>
          <p:nvPr/>
        </p:nvSpPr>
        <p:spPr>
          <a:xfrm>
            <a:off x="5910515" y="2376125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49" name="流程图: 磁盘 48">
            <a:extLst>
              <a:ext uri="{FF2B5EF4-FFF2-40B4-BE49-F238E27FC236}">
                <a16:creationId xmlns:a16="http://schemas.microsoft.com/office/drawing/2014/main" id="{F749BCEC-BA93-4FB1-A86F-24140C64E030}"/>
              </a:ext>
            </a:extLst>
          </p:cNvPr>
          <p:cNvSpPr/>
          <p:nvPr/>
        </p:nvSpPr>
        <p:spPr>
          <a:xfrm>
            <a:off x="5910515" y="2243272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50" name="流程图: 磁盘 49">
            <a:extLst>
              <a:ext uri="{FF2B5EF4-FFF2-40B4-BE49-F238E27FC236}">
                <a16:creationId xmlns:a16="http://schemas.microsoft.com/office/drawing/2014/main" id="{8500DA68-88B2-4FA6-A8A8-CAA2CB7EBCF3}"/>
              </a:ext>
            </a:extLst>
          </p:cNvPr>
          <p:cNvSpPr/>
          <p:nvPr/>
        </p:nvSpPr>
        <p:spPr>
          <a:xfrm>
            <a:off x="6351047" y="2376125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51" name="流程图: 磁盘 50">
            <a:extLst>
              <a:ext uri="{FF2B5EF4-FFF2-40B4-BE49-F238E27FC236}">
                <a16:creationId xmlns:a16="http://schemas.microsoft.com/office/drawing/2014/main" id="{36D4D6BB-A01B-4BDD-9BD8-49D5833CA7AA}"/>
              </a:ext>
            </a:extLst>
          </p:cNvPr>
          <p:cNvSpPr/>
          <p:nvPr/>
        </p:nvSpPr>
        <p:spPr>
          <a:xfrm>
            <a:off x="5479509" y="2098207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52" name="流程图: 磁盘 51">
            <a:extLst>
              <a:ext uri="{FF2B5EF4-FFF2-40B4-BE49-F238E27FC236}">
                <a16:creationId xmlns:a16="http://schemas.microsoft.com/office/drawing/2014/main" id="{F71E85EE-FF0F-4113-9FDA-785DCF897DFA}"/>
              </a:ext>
            </a:extLst>
          </p:cNvPr>
          <p:cNvSpPr/>
          <p:nvPr/>
        </p:nvSpPr>
        <p:spPr>
          <a:xfrm>
            <a:off x="5910515" y="2101260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53" name="流程图: 磁盘 52">
            <a:extLst>
              <a:ext uri="{FF2B5EF4-FFF2-40B4-BE49-F238E27FC236}">
                <a16:creationId xmlns:a16="http://schemas.microsoft.com/office/drawing/2014/main" id="{A914929B-483C-4347-9537-3F006911A066}"/>
              </a:ext>
            </a:extLst>
          </p:cNvPr>
          <p:cNvSpPr/>
          <p:nvPr/>
        </p:nvSpPr>
        <p:spPr>
          <a:xfrm>
            <a:off x="6351048" y="2240219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  <p:sp>
        <p:nvSpPr>
          <p:cNvPr id="54" name="流程图: 磁盘 53">
            <a:extLst>
              <a:ext uri="{FF2B5EF4-FFF2-40B4-BE49-F238E27FC236}">
                <a16:creationId xmlns:a16="http://schemas.microsoft.com/office/drawing/2014/main" id="{E60E8C43-70F2-4549-A6A8-A2945A54BEE6}"/>
              </a:ext>
            </a:extLst>
          </p:cNvPr>
          <p:cNvSpPr/>
          <p:nvPr/>
        </p:nvSpPr>
        <p:spPr>
          <a:xfrm>
            <a:off x="6351047" y="2101260"/>
            <a:ext cx="361441" cy="126747"/>
          </a:xfrm>
          <a:prstGeom prst="flowChartMagneticDisk">
            <a:avLst/>
          </a:prstGeom>
          <a:solidFill>
            <a:schemeClr val="accent4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2125 0.168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840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46 L -0.2125 0.17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85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125 0.17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-0.21016 0.167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838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463 L -0.21003 0.169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87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92 L 0.2401 0.178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886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0403 0.175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87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2461 0.1905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9514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20403 0.1567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5" y="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8D3496-DD96-42CC-9CF3-777DF866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Problem Statement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5367E8-19CC-47BB-86F9-031615784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How to protect assets in defective deployed smart contracts?</a:t>
            </a:r>
          </a:p>
          <a:p>
            <a:pPr marL="0" indent="0">
              <a:buNone/>
            </a:pPr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1. Smart contracts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be modified</a:t>
            </a: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once deployed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hard to patch via changing code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2. Verification is </a:t>
            </a:r>
            <a:r>
              <a:rPr lang="en-US" altLang="zh-C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enough 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false positive cases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limited type of vulnerabilities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deployed contracts are vulnerable to unknown bugs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AC0039-4853-400D-8F4D-9AC678730865}"/>
              </a:ext>
            </a:extLst>
          </p:cNvPr>
          <p:cNvSpPr txBox="1"/>
          <p:nvPr/>
        </p:nvSpPr>
        <p:spPr>
          <a:xfrm>
            <a:off x="7338407" y="3429000"/>
            <a:ext cx="33698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aseline="0" dirty="0">
                <a:latin typeface="Bierstadt" panose="020B000402020202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1800" b="1" baseline="0" dirty="0">
                <a:latin typeface="Bierstadt" panose="020B0004020202020204" pitchFamily="34" charset="0"/>
                <a:cs typeface="Calibri" panose="020F0502020204030204" pitchFamily="34" charset="0"/>
              </a:rPr>
              <a:t>only proper </a:t>
            </a:r>
            <a:r>
              <a:rPr lang="en-US" altLang="zh-CN" sz="1800" baseline="0" dirty="0">
                <a:latin typeface="Bierstadt" panose="020B0004020202020204" pitchFamily="34" charset="0"/>
                <a:cs typeface="Calibri" panose="020F0502020204030204" pitchFamily="34" charset="0"/>
              </a:rPr>
              <a:t>way to protect a smart contract is to fix potential risks in its code </a:t>
            </a:r>
            <a:r>
              <a:rPr lang="en-US" altLang="zh-CN" sz="1800" b="1" baseline="0" dirty="0">
                <a:latin typeface="Bierstadt" panose="020B0004020202020204" pitchFamily="34" charset="0"/>
                <a:cs typeface="Calibri" panose="020F0502020204030204" pitchFamily="34" charset="0"/>
              </a:rPr>
              <a:t>before it is deployed </a:t>
            </a:r>
            <a:r>
              <a:rPr lang="en-US" altLang="zh-CN" sz="1800" baseline="0" dirty="0">
                <a:latin typeface="Bierstadt" panose="020B0004020202020204" pitchFamily="34" charset="0"/>
                <a:cs typeface="Calibri" panose="020F0502020204030204" pitchFamily="34" charset="0"/>
              </a:rPr>
              <a:t>to the blockchain </a:t>
            </a:r>
          </a:p>
          <a:p>
            <a:r>
              <a:rPr lang="en-US" altLang="zh-CN" sz="1800" baseline="0" dirty="0">
                <a:latin typeface="Bierstadt" panose="020B0004020202020204" pitchFamily="34" charset="0"/>
                <a:cs typeface="Calibri" panose="020F0502020204030204" pitchFamily="34" charset="0"/>
              </a:rPr>
              <a:t>– SMARTSHEILD (SANER’20)</a:t>
            </a:r>
          </a:p>
        </p:txBody>
      </p:sp>
    </p:spTree>
    <p:extLst>
      <p:ext uri="{BB962C8B-B14F-4D97-AF65-F5344CB8AC3E}">
        <p14:creationId xmlns:p14="http://schemas.microsoft.com/office/powerpoint/2010/main" val="6271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EA424-49D7-4A0F-802E-11A7F88F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Existing Work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73948B-FEF5-47D3-88EE-07855282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Existing work on protecting deployed defective smart contracts</a:t>
            </a:r>
          </a:p>
          <a:p>
            <a:endParaRPr lang="en-US" altLang="zh-C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Sereum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(NDSS’19)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defend against reentrancy attacks + runtime monitoring and validation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ÆGIS (AsiaCCS’20)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detect attacks by matching attack patterns</a:t>
            </a:r>
          </a:p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EVMPatch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(USENIX Security’21)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patch reentrancy and integer overflow bugs with proxy pattern</a:t>
            </a:r>
          </a:p>
        </p:txBody>
      </p:sp>
    </p:spTree>
    <p:extLst>
      <p:ext uri="{BB962C8B-B14F-4D97-AF65-F5344CB8AC3E}">
        <p14:creationId xmlns:p14="http://schemas.microsoft.com/office/powerpoint/2010/main" val="1177442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Limitations of Existing Work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35A13-F1D4-4376-8C58-48BD5B09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Sereum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(NDSS’19)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only defend reentrancy attacks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ÆGIS (AsiaCCS’20)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matching real attacks with attack patterns is hard</a:t>
            </a:r>
          </a:p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EVMPatch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(USENIX Security’21)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can patch reentrancy and integer overflow bugs</a:t>
            </a:r>
          </a:p>
          <a:p>
            <a:pPr marL="0" indent="0"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Limitations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save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defective contracts</a:t>
            </a:r>
          </a:p>
          <a:p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cannot defend against 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unknow bugs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deployed smart contracts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形 4" descr="打叉的复选框 纯色填充">
            <a:extLst>
              <a:ext uri="{FF2B5EF4-FFF2-40B4-BE49-F238E27FC236}">
                <a16:creationId xmlns:a16="http://schemas.microsoft.com/office/drawing/2014/main" id="{61D889CE-2CEF-4167-AA6A-65178E3EB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6236" y="4844913"/>
            <a:ext cx="914400" cy="914400"/>
          </a:xfrm>
          <a:prstGeom prst="rect">
            <a:avLst/>
          </a:prstGeom>
        </p:spPr>
      </p:pic>
      <p:pic>
        <p:nvPicPr>
          <p:cNvPr id="6" name="图形 5" descr="打叉的复选框 纯色填充">
            <a:extLst>
              <a:ext uri="{FF2B5EF4-FFF2-40B4-BE49-F238E27FC236}">
                <a16:creationId xmlns:a16="http://schemas.microsoft.com/office/drawing/2014/main" id="{CBE18F03-B18F-4AD7-BCE3-9F6849935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14793" y="53416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E55D2E-8001-422D-AFA4-14FF834A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Our Solution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D35A13-F1D4-4376-8C58-48BD5B09E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SolSaviour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A framework for repairing and recovering defective deployed smart contracts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dirty="0" err="1">
                <a:latin typeface="Calibri" panose="020F0502020204030204" pitchFamily="34" charset="0"/>
                <a:cs typeface="Calibri" panose="020F0502020204030204" pitchFamily="34" charset="0"/>
              </a:rPr>
              <a:t>voteDestruct</a:t>
            </a:r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 mechanism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destroy the defective deployed contract in a distributed way</a:t>
            </a:r>
          </a:p>
          <a:p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TEE cluster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deploy a patched smart contract to replace the defective one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5ECD2E-3362-4D59-9EBD-09692E42A067}"/>
              </a:ext>
            </a:extLst>
          </p:cNvPr>
          <p:cNvSpPr txBox="1"/>
          <p:nvPr/>
        </p:nvSpPr>
        <p:spPr>
          <a:xfrm>
            <a:off x="3574983" y="5715298"/>
            <a:ext cx="100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Assets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形 6" descr="打勾的复选框 纯色填充">
            <a:extLst>
              <a:ext uri="{FF2B5EF4-FFF2-40B4-BE49-F238E27FC236}">
                <a16:creationId xmlns:a16="http://schemas.microsoft.com/office/drawing/2014/main" id="{DDF3086E-5277-407A-8A7C-5851A7DB9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3755" y="5488930"/>
            <a:ext cx="914400" cy="9144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01FDAAD-291C-46DD-9F3B-BCFF3E7BF783}"/>
              </a:ext>
            </a:extLst>
          </p:cNvPr>
          <p:cNvSpPr txBox="1"/>
          <p:nvPr/>
        </p:nvSpPr>
        <p:spPr>
          <a:xfrm>
            <a:off x="6653540" y="5715297"/>
            <a:ext cx="2054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unknown bugs</a:t>
            </a:r>
            <a:endParaRPr lang="zh-CN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图形 9" descr="打勾的复选框 纯色填充">
            <a:extLst>
              <a:ext uri="{FF2B5EF4-FFF2-40B4-BE49-F238E27FC236}">
                <a16:creationId xmlns:a16="http://schemas.microsoft.com/office/drawing/2014/main" id="{A8BD8701-6401-4BE1-BCB3-A465E2A6D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3205" y="54889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0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57CDF-8659-4C51-B019-DE88557E3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301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Abadi" panose="020B0604020104020204" pitchFamily="34" charset="0"/>
              </a:rPr>
              <a:t>SolSaviour Overview</a:t>
            </a:r>
            <a:endParaRPr lang="zh-CN" altLang="en-US" dirty="0">
              <a:latin typeface="Abadi" panose="020B060402010402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40987E-0C7C-4EB0-8658-FC016018B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295601" cy="4351338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 good deployed contract might be defective.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Honest stake holders can destroy defective contracts via </a:t>
            </a:r>
            <a:r>
              <a:rPr lang="en-US" altLang="zh-C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voteDestruct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mechanism.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Assets are held by TEE cluster temporarily.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Honest stake holders provide patched contract to TEE cluster.</a:t>
            </a:r>
          </a:p>
          <a:p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TEE cluster deploys the patched contract and migrates the state of destroyed defective contract to it.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6E5E638-3E07-43A9-8170-E9179F11CF72}"/>
              </a:ext>
            </a:extLst>
          </p:cNvPr>
          <p:cNvGrpSpPr/>
          <p:nvPr/>
        </p:nvGrpSpPr>
        <p:grpSpPr>
          <a:xfrm>
            <a:off x="8713454" y="2020094"/>
            <a:ext cx="1166812" cy="836613"/>
            <a:chOff x="8714249" y="2145506"/>
            <a:chExt cx="1166812" cy="836613"/>
          </a:xfrm>
        </p:grpSpPr>
        <p:sp>
          <p:nvSpPr>
            <p:cNvPr id="73" name="Oval 66">
              <a:extLst>
                <a:ext uri="{FF2B5EF4-FFF2-40B4-BE49-F238E27FC236}">
                  <a16:creationId xmlns:a16="http://schemas.microsoft.com/office/drawing/2014/main" id="{FA23031D-AE1F-4AF8-A62A-60942DA56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4249" y="2650331"/>
              <a:ext cx="1166812" cy="331788"/>
            </a:xfrm>
            <a:prstGeom prst="ellipse">
              <a:avLst/>
            </a:prstGeom>
            <a:solidFill>
              <a:srgbClr val="A5A5A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4" name="Oval 67">
              <a:extLst>
                <a:ext uri="{FF2B5EF4-FFF2-40B4-BE49-F238E27FC236}">
                  <a16:creationId xmlns:a16="http://schemas.microsoft.com/office/drawing/2014/main" id="{9D4737A0-7DE9-42A5-9962-5D21FCB40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4249" y="2650331"/>
              <a:ext cx="1165225" cy="330200"/>
            </a:xfrm>
            <a:prstGeom prst="ellipse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5" name="Freeform 68">
              <a:extLst>
                <a:ext uri="{FF2B5EF4-FFF2-40B4-BE49-F238E27FC236}">
                  <a16:creationId xmlns:a16="http://schemas.microsoft.com/office/drawing/2014/main" id="{3C228AE1-4C74-40E8-AAE4-FFEE21E7C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15849" y="2145506"/>
              <a:ext cx="955675" cy="728663"/>
            </a:xfrm>
            <a:custGeom>
              <a:avLst/>
              <a:gdLst>
                <a:gd name="T0" fmla="*/ 392 w 602"/>
                <a:gd name="T1" fmla="*/ 174 h 459"/>
                <a:gd name="T2" fmla="*/ 210 w 602"/>
                <a:gd name="T3" fmla="*/ 174 h 459"/>
                <a:gd name="T4" fmla="*/ 210 w 602"/>
                <a:gd name="T5" fmla="*/ 459 h 459"/>
                <a:gd name="T6" fmla="*/ 392 w 602"/>
                <a:gd name="T7" fmla="*/ 459 h 459"/>
                <a:gd name="T8" fmla="*/ 392 w 602"/>
                <a:gd name="T9" fmla="*/ 174 h 459"/>
                <a:gd name="T10" fmla="*/ 182 w 602"/>
                <a:gd name="T11" fmla="*/ 174 h 459"/>
                <a:gd name="T12" fmla="*/ 0 w 602"/>
                <a:gd name="T13" fmla="*/ 174 h 459"/>
                <a:gd name="T14" fmla="*/ 0 w 602"/>
                <a:gd name="T15" fmla="*/ 459 h 459"/>
                <a:gd name="T16" fmla="*/ 182 w 602"/>
                <a:gd name="T17" fmla="*/ 459 h 459"/>
                <a:gd name="T18" fmla="*/ 182 w 602"/>
                <a:gd name="T19" fmla="*/ 174 h 459"/>
                <a:gd name="T20" fmla="*/ 420 w 602"/>
                <a:gd name="T21" fmla="*/ 174 h 459"/>
                <a:gd name="T22" fmla="*/ 420 w 602"/>
                <a:gd name="T23" fmla="*/ 459 h 459"/>
                <a:gd name="T24" fmla="*/ 602 w 602"/>
                <a:gd name="T25" fmla="*/ 459 h 459"/>
                <a:gd name="T26" fmla="*/ 602 w 602"/>
                <a:gd name="T27" fmla="*/ 174 h 459"/>
                <a:gd name="T28" fmla="*/ 420 w 602"/>
                <a:gd name="T29" fmla="*/ 174 h 459"/>
                <a:gd name="T30" fmla="*/ 318 w 602"/>
                <a:gd name="T31" fmla="*/ 80 h 459"/>
                <a:gd name="T32" fmla="*/ 318 w 602"/>
                <a:gd name="T33" fmla="*/ 174 h 459"/>
                <a:gd name="T34" fmla="*/ 392 w 602"/>
                <a:gd name="T35" fmla="*/ 174 h 459"/>
                <a:gd name="T36" fmla="*/ 392 w 602"/>
                <a:gd name="T37" fmla="*/ 365 h 459"/>
                <a:gd name="T38" fmla="*/ 420 w 602"/>
                <a:gd name="T39" fmla="*/ 365 h 459"/>
                <a:gd name="T40" fmla="*/ 420 w 602"/>
                <a:gd name="T41" fmla="*/ 174 h 459"/>
                <a:gd name="T42" fmla="*/ 500 w 602"/>
                <a:gd name="T43" fmla="*/ 174 h 459"/>
                <a:gd name="T44" fmla="*/ 500 w 602"/>
                <a:gd name="T45" fmla="*/ 80 h 459"/>
                <a:gd name="T46" fmla="*/ 318 w 602"/>
                <a:gd name="T47" fmla="*/ 80 h 459"/>
                <a:gd name="T48" fmla="*/ 318 w 602"/>
                <a:gd name="T49" fmla="*/ 80 h 459"/>
                <a:gd name="T50" fmla="*/ 392 w 602"/>
                <a:gd name="T51" fmla="*/ 80 h 459"/>
                <a:gd name="T52" fmla="*/ 392 w 602"/>
                <a:gd name="T53" fmla="*/ 0 h 459"/>
                <a:gd name="T54" fmla="*/ 210 w 602"/>
                <a:gd name="T55" fmla="*/ 0 h 459"/>
                <a:gd name="T56" fmla="*/ 210 w 602"/>
                <a:gd name="T57" fmla="*/ 80 h 459"/>
                <a:gd name="T58" fmla="*/ 284 w 602"/>
                <a:gd name="T59" fmla="*/ 80 h 459"/>
                <a:gd name="T60" fmla="*/ 284 w 602"/>
                <a:gd name="T61" fmla="*/ 174 h 459"/>
                <a:gd name="T62" fmla="*/ 318 w 602"/>
                <a:gd name="T63" fmla="*/ 174 h 459"/>
                <a:gd name="T64" fmla="*/ 318 w 602"/>
                <a:gd name="T65" fmla="*/ 80 h 459"/>
                <a:gd name="T66" fmla="*/ 284 w 602"/>
                <a:gd name="T67" fmla="*/ 80 h 459"/>
                <a:gd name="T68" fmla="*/ 102 w 602"/>
                <a:gd name="T69" fmla="*/ 80 h 459"/>
                <a:gd name="T70" fmla="*/ 102 w 602"/>
                <a:gd name="T71" fmla="*/ 174 h 459"/>
                <a:gd name="T72" fmla="*/ 182 w 602"/>
                <a:gd name="T73" fmla="*/ 174 h 459"/>
                <a:gd name="T74" fmla="*/ 182 w 602"/>
                <a:gd name="T75" fmla="*/ 365 h 459"/>
                <a:gd name="T76" fmla="*/ 210 w 602"/>
                <a:gd name="T77" fmla="*/ 365 h 459"/>
                <a:gd name="T78" fmla="*/ 210 w 602"/>
                <a:gd name="T79" fmla="*/ 174 h 459"/>
                <a:gd name="T80" fmla="*/ 284 w 602"/>
                <a:gd name="T81" fmla="*/ 174 h 459"/>
                <a:gd name="T82" fmla="*/ 284 w 602"/>
                <a:gd name="T83" fmla="*/ 8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2" h="459">
                  <a:moveTo>
                    <a:pt x="392" y="174"/>
                  </a:moveTo>
                  <a:lnTo>
                    <a:pt x="210" y="174"/>
                  </a:lnTo>
                  <a:lnTo>
                    <a:pt x="210" y="459"/>
                  </a:lnTo>
                  <a:lnTo>
                    <a:pt x="392" y="459"/>
                  </a:lnTo>
                  <a:lnTo>
                    <a:pt x="392" y="174"/>
                  </a:lnTo>
                  <a:close/>
                  <a:moveTo>
                    <a:pt x="182" y="174"/>
                  </a:moveTo>
                  <a:lnTo>
                    <a:pt x="0" y="174"/>
                  </a:lnTo>
                  <a:lnTo>
                    <a:pt x="0" y="459"/>
                  </a:lnTo>
                  <a:lnTo>
                    <a:pt x="182" y="459"/>
                  </a:lnTo>
                  <a:lnTo>
                    <a:pt x="182" y="174"/>
                  </a:lnTo>
                  <a:close/>
                  <a:moveTo>
                    <a:pt x="420" y="174"/>
                  </a:moveTo>
                  <a:lnTo>
                    <a:pt x="420" y="459"/>
                  </a:lnTo>
                  <a:lnTo>
                    <a:pt x="602" y="459"/>
                  </a:lnTo>
                  <a:lnTo>
                    <a:pt x="602" y="174"/>
                  </a:lnTo>
                  <a:lnTo>
                    <a:pt x="420" y="174"/>
                  </a:lnTo>
                  <a:close/>
                  <a:moveTo>
                    <a:pt x="318" y="80"/>
                  </a:moveTo>
                  <a:lnTo>
                    <a:pt x="318" y="174"/>
                  </a:lnTo>
                  <a:lnTo>
                    <a:pt x="392" y="174"/>
                  </a:lnTo>
                  <a:lnTo>
                    <a:pt x="392" y="365"/>
                  </a:lnTo>
                  <a:lnTo>
                    <a:pt x="420" y="365"/>
                  </a:lnTo>
                  <a:lnTo>
                    <a:pt x="420" y="174"/>
                  </a:lnTo>
                  <a:lnTo>
                    <a:pt x="500" y="174"/>
                  </a:lnTo>
                  <a:lnTo>
                    <a:pt x="500" y="80"/>
                  </a:lnTo>
                  <a:lnTo>
                    <a:pt x="318" y="80"/>
                  </a:lnTo>
                  <a:close/>
                  <a:moveTo>
                    <a:pt x="318" y="80"/>
                  </a:moveTo>
                  <a:lnTo>
                    <a:pt x="392" y="80"/>
                  </a:lnTo>
                  <a:lnTo>
                    <a:pt x="392" y="0"/>
                  </a:lnTo>
                  <a:lnTo>
                    <a:pt x="210" y="0"/>
                  </a:lnTo>
                  <a:lnTo>
                    <a:pt x="210" y="80"/>
                  </a:lnTo>
                  <a:lnTo>
                    <a:pt x="284" y="80"/>
                  </a:lnTo>
                  <a:lnTo>
                    <a:pt x="284" y="174"/>
                  </a:lnTo>
                  <a:lnTo>
                    <a:pt x="318" y="174"/>
                  </a:lnTo>
                  <a:lnTo>
                    <a:pt x="318" y="80"/>
                  </a:lnTo>
                  <a:close/>
                  <a:moveTo>
                    <a:pt x="284" y="80"/>
                  </a:moveTo>
                  <a:lnTo>
                    <a:pt x="102" y="80"/>
                  </a:lnTo>
                  <a:lnTo>
                    <a:pt x="102" y="174"/>
                  </a:lnTo>
                  <a:lnTo>
                    <a:pt x="182" y="174"/>
                  </a:lnTo>
                  <a:lnTo>
                    <a:pt x="182" y="365"/>
                  </a:lnTo>
                  <a:lnTo>
                    <a:pt x="210" y="365"/>
                  </a:lnTo>
                  <a:lnTo>
                    <a:pt x="210" y="174"/>
                  </a:lnTo>
                  <a:lnTo>
                    <a:pt x="284" y="174"/>
                  </a:lnTo>
                  <a:lnTo>
                    <a:pt x="284" y="80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C05D7F9A-1D80-4CCB-9DD6-F36E14376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9224" y="2421731"/>
              <a:ext cx="288925" cy="45243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0DC51930-418C-410D-AB30-30D05E7E0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5849" y="2421731"/>
              <a:ext cx="288925" cy="45243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6E01F207-9B33-4B9C-942D-9D965679C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2599" y="2421731"/>
              <a:ext cx="288925" cy="452438"/>
            </a:xfrm>
            <a:prstGeom prst="rect">
              <a:avLst/>
            </a:pr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94738296-7A4E-4DFE-9CFD-877207AF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674" y="2272506"/>
              <a:ext cx="288925" cy="452438"/>
            </a:xfrm>
            <a:custGeom>
              <a:avLst/>
              <a:gdLst>
                <a:gd name="T0" fmla="*/ 0 w 182"/>
                <a:gd name="T1" fmla="*/ 0 h 285"/>
                <a:gd name="T2" fmla="*/ 0 w 182"/>
                <a:gd name="T3" fmla="*/ 94 h 285"/>
                <a:gd name="T4" fmla="*/ 74 w 182"/>
                <a:gd name="T5" fmla="*/ 94 h 285"/>
                <a:gd name="T6" fmla="*/ 74 w 182"/>
                <a:gd name="T7" fmla="*/ 285 h 285"/>
                <a:gd name="T8" fmla="*/ 102 w 182"/>
                <a:gd name="T9" fmla="*/ 285 h 285"/>
                <a:gd name="T10" fmla="*/ 102 w 182"/>
                <a:gd name="T11" fmla="*/ 94 h 285"/>
                <a:gd name="T12" fmla="*/ 182 w 182"/>
                <a:gd name="T13" fmla="*/ 94 h 285"/>
                <a:gd name="T14" fmla="*/ 182 w 182"/>
                <a:gd name="T15" fmla="*/ 0 h 285"/>
                <a:gd name="T16" fmla="*/ 0 w 182"/>
                <a:gd name="T1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85">
                  <a:moveTo>
                    <a:pt x="0" y="0"/>
                  </a:moveTo>
                  <a:lnTo>
                    <a:pt x="0" y="94"/>
                  </a:lnTo>
                  <a:lnTo>
                    <a:pt x="74" y="94"/>
                  </a:lnTo>
                  <a:lnTo>
                    <a:pt x="74" y="285"/>
                  </a:lnTo>
                  <a:lnTo>
                    <a:pt x="102" y="285"/>
                  </a:lnTo>
                  <a:lnTo>
                    <a:pt x="102" y="94"/>
                  </a:lnTo>
                  <a:lnTo>
                    <a:pt x="182" y="94"/>
                  </a:lnTo>
                  <a:lnTo>
                    <a:pt x="182" y="0"/>
                  </a:lnTo>
                  <a:lnTo>
                    <a:pt x="0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80" name="Freeform 73">
              <a:extLst>
                <a:ext uri="{FF2B5EF4-FFF2-40B4-BE49-F238E27FC236}">
                  <a16:creationId xmlns:a16="http://schemas.microsoft.com/office/drawing/2014/main" id="{0FE26298-FBEB-4E02-83DC-524ED0EBD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9224" y="2145506"/>
              <a:ext cx="288925" cy="276225"/>
            </a:xfrm>
            <a:custGeom>
              <a:avLst/>
              <a:gdLst>
                <a:gd name="T0" fmla="*/ 108 w 182"/>
                <a:gd name="T1" fmla="*/ 80 h 174"/>
                <a:gd name="T2" fmla="*/ 182 w 182"/>
                <a:gd name="T3" fmla="*/ 80 h 174"/>
                <a:gd name="T4" fmla="*/ 182 w 182"/>
                <a:gd name="T5" fmla="*/ 0 h 174"/>
                <a:gd name="T6" fmla="*/ 0 w 182"/>
                <a:gd name="T7" fmla="*/ 0 h 174"/>
                <a:gd name="T8" fmla="*/ 0 w 182"/>
                <a:gd name="T9" fmla="*/ 80 h 174"/>
                <a:gd name="T10" fmla="*/ 74 w 182"/>
                <a:gd name="T11" fmla="*/ 80 h 174"/>
                <a:gd name="T12" fmla="*/ 74 w 182"/>
                <a:gd name="T13" fmla="*/ 174 h 174"/>
                <a:gd name="T14" fmla="*/ 108 w 182"/>
                <a:gd name="T15" fmla="*/ 174 h 174"/>
                <a:gd name="T16" fmla="*/ 108 w 182"/>
                <a:gd name="T17" fmla="*/ 8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74">
                  <a:moveTo>
                    <a:pt x="108" y="80"/>
                  </a:moveTo>
                  <a:lnTo>
                    <a:pt x="182" y="80"/>
                  </a:lnTo>
                  <a:lnTo>
                    <a:pt x="18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74" y="80"/>
                  </a:lnTo>
                  <a:lnTo>
                    <a:pt x="74" y="174"/>
                  </a:lnTo>
                  <a:lnTo>
                    <a:pt x="108" y="174"/>
                  </a:lnTo>
                  <a:lnTo>
                    <a:pt x="108" y="8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81" name="Freeform 74">
              <a:extLst>
                <a:ext uri="{FF2B5EF4-FFF2-40B4-BE49-F238E27FC236}">
                  <a16:creationId xmlns:a16="http://schemas.microsoft.com/office/drawing/2014/main" id="{465F3649-DD87-4CCD-BF93-77674FCE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7774" y="2272506"/>
              <a:ext cx="288925" cy="452438"/>
            </a:xfrm>
            <a:custGeom>
              <a:avLst/>
              <a:gdLst>
                <a:gd name="T0" fmla="*/ 182 w 182"/>
                <a:gd name="T1" fmla="*/ 0 h 285"/>
                <a:gd name="T2" fmla="*/ 0 w 182"/>
                <a:gd name="T3" fmla="*/ 0 h 285"/>
                <a:gd name="T4" fmla="*/ 0 w 182"/>
                <a:gd name="T5" fmla="*/ 94 h 285"/>
                <a:gd name="T6" fmla="*/ 80 w 182"/>
                <a:gd name="T7" fmla="*/ 94 h 285"/>
                <a:gd name="T8" fmla="*/ 80 w 182"/>
                <a:gd name="T9" fmla="*/ 285 h 285"/>
                <a:gd name="T10" fmla="*/ 108 w 182"/>
                <a:gd name="T11" fmla="*/ 285 h 285"/>
                <a:gd name="T12" fmla="*/ 108 w 182"/>
                <a:gd name="T13" fmla="*/ 94 h 285"/>
                <a:gd name="T14" fmla="*/ 182 w 182"/>
                <a:gd name="T15" fmla="*/ 94 h 285"/>
                <a:gd name="T16" fmla="*/ 182 w 182"/>
                <a:gd name="T1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285">
                  <a:moveTo>
                    <a:pt x="182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80" y="94"/>
                  </a:lnTo>
                  <a:lnTo>
                    <a:pt x="80" y="285"/>
                  </a:lnTo>
                  <a:lnTo>
                    <a:pt x="108" y="285"/>
                  </a:lnTo>
                  <a:lnTo>
                    <a:pt x="108" y="94"/>
                  </a:lnTo>
                  <a:lnTo>
                    <a:pt x="182" y="94"/>
                  </a:lnTo>
                  <a:lnTo>
                    <a:pt x="182" y="0"/>
                  </a:ln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82" name="Freeform 75">
              <a:extLst>
                <a:ext uri="{FF2B5EF4-FFF2-40B4-BE49-F238E27FC236}">
                  <a16:creationId xmlns:a16="http://schemas.microsoft.com/office/drawing/2014/main" id="{EC47C3AD-0AD1-4319-8297-CE8568D3E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0149" y="2645569"/>
              <a:ext cx="788987" cy="152400"/>
            </a:xfrm>
            <a:custGeom>
              <a:avLst/>
              <a:gdLst>
                <a:gd name="T0" fmla="*/ 1633 w 1634"/>
                <a:gd name="T1" fmla="*/ 36 h 317"/>
                <a:gd name="T2" fmla="*/ 1597 w 1634"/>
                <a:gd name="T3" fmla="*/ 0 h 317"/>
                <a:gd name="T4" fmla="*/ 1561 w 1634"/>
                <a:gd name="T5" fmla="*/ 36 h 317"/>
                <a:gd name="T6" fmla="*/ 1597 w 1634"/>
                <a:gd name="T7" fmla="*/ 72 h 317"/>
                <a:gd name="T8" fmla="*/ 1633 w 1634"/>
                <a:gd name="T9" fmla="*/ 36 h 317"/>
                <a:gd name="T10" fmla="*/ 1376 w 1634"/>
                <a:gd name="T11" fmla="*/ 169 h 317"/>
                <a:gd name="T12" fmla="*/ 1634 w 1634"/>
                <a:gd name="T13" fmla="*/ 169 h 317"/>
                <a:gd name="T14" fmla="*/ 1634 w 1634"/>
                <a:gd name="T15" fmla="*/ 144 h 317"/>
                <a:gd name="T16" fmla="*/ 1376 w 1634"/>
                <a:gd name="T17" fmla="*/ 144 h 317"/>
                <a:gd name="T18" fmla="*/ 1376 w 1634"/>
                <a:gd name="T19" fmla="*/ 169 h 317"/>
                <a:gd name="T20" fmla="*/ 1376 w 1634"/>
                <a:gd name="T21" fmla="*/ 243 h 317"/>
                <a:gd name="T22" fmla="*/ 1634 w 1634"/>
                <a:gd name="T23" fmla="*/ 243 h 317"/>
                <a:gd name="T24" fmla="*/ 1634 w 1634"/>
                <a:gd name="T25" fmla="*/ 218 h 317"/>
                <a:gd name="T26" fmla="*/ 1376 w 1634"/>
                <a:gd name="T27" fmla="*/ 218 h 317"/>
                <a:gd name="T28" fmla="*/ 1376 w 1634"/>
                <a:gd name="T29" fmla="*/ 243 h 317"/>
                <a:gd name="T30" fmla="*/ 1376 w 1634"/>
                <a:gd name="T31" fmla="*/ 317 h 317"/>
                <a:gd name="T32" fmla="*/ 1634 w 1634"/>
                <a:gd name="T33" fmla="*/ 317 h 317"/>
                <a:gd name="T34" fmla="*/ 1634 w 1634"/>
                <a:gd name="T35" fmla="*/ 292 h 317"/>
                <a:gd name="T36" fmla="*/ 1376 w 1634"/>
                <a:gd name="T37" fmla="*/ 292 h 317"/>
                <a:gd name="T38" fmla="*/ 1376 w 1634"/>
                <a:gd name="T39" fmla="*/ 317 h 317"/>
                <a:gd name="T40" fmla="*/ 934 w 1634"/>
                <a:gd name="T41" fmla="*/ 36 h 317"/>
                <a:gd name="T42" fmla="*/ 898 w 1634"/>
                <a:gd name="T43" fmla="*/ 0 h 317"/>
                <a:gd name="T44" fmla="*/ 862 w 1634"/>
                <a:gd name="T45" fmla="*/ 36 h 317"/>
                <a:gd name="T46" fmla="*/ 898 w 1634"/>
                <a:gd name="T47" fmla="*/ 72 h 317"/>
                <a:gd name="T48" fmla="*/ 934 w 1634"/>
                <a:gd name="T49" fmla="*/ 36 h 317"/>
                <a:gd name="T50" fmla="*/ 676 w 1634"/>
                <a:gd name="T51" fmla="*/ 169 h 317"/>
                <a:gd name="T52" fmla="*/ 934 w 1634"/>
                <a:gd name="T53" fmla="*/ 169 h 317"/>
                <a:gd name="T54" fmla="*/ 934 w 1634"/>
                <a:gd name="T55" fmla="*/ 144 h 317"/>
                <a:gd name="T56" fmla="*/ 676 w 1634"/>
                <a:gd name="T57" fmla="*/ 144 h 317"/>
                <a:gd name="T58" fmla="*/ 676 w 1634"/>
                <a:gd name="T59" fmla="*/ 169 h 317"/>
                <a:gd name="T60" fmla="*/ 676 w 1634"/>
                <a:gd name="T61" fmla="*/ 243 h 317"/>
                <a:gd name="T62" fmla="*/ 934 w 1634"/>
                <a:gd name="T63" fmla="*/ 243 h 317"/>
                <a:gd name="T64" fmla="*/ 934 w 1634"/>
                <a:gd name="T65" fmla="*/ 218 h 317"/>
                <a:gd name="T66" fmla="*/ 676 w 1634"/>
                <a:gd name="T67" fmla="*/ 218 h 317"/>
                <a:gd name="T68" fmla="*/ 676 w 1634"/>
                <a:gd name="T69" fmla="*/ 243 h 317"/>
                <a:gd name="T70" fmla="*/ 676 w 1634"/>
                <a:gd name="T71" fmla="*/ 317 h 317"/>
                <a:gd name="T72" fmla="*/ 934 w 1634"/>
                <a:gd name="T73" fmla="*/ 317 h 317"/>
                <a:gd name="T74" fmla="*/ 934 w 1634"/>
                <a:gd name="T75" fmla="*/ 292 h 317"/>
                <a:gd name="T76" fmla="*/ 676 w 1634"/>
                <a:gd name="T77" fmla="*/ 292 h 317"/>
                <a:gd name="T78" fmla="*/ 676 w 1634"/>
                <a:gd name="T79" fmla="*/ 317 h 317"/>
                <a:gd name="T80" fmla="*/ 258 w 1634"/>
                <a:gd name="T81" fmla="*/ 36 h 317"/>
                <a:gd name="T82" fmla="*/ 221 w 1634"/>
                <a:gd name="T83" fmla="*/ 0 h 317"/>
                <a:gd name="T84" fmla="*/ 185 w 1634"/>
                <a:gd name="T85" fmla="*/ 36 h 317"/>
                <a:gd name="T86" fmla="*/ 221 w 1634"/>
                <a:gd name="T87" fmla="*/ 72 h 317"/>
                <a:gd name="T88" fmla="*/ 258 w 1634"/>
                <a:gd name="T89" fmla="*/ 36 h 317"/>
                <a:gd name="T90" fmla="*/ 0 w 1634"/>
                <a:gd name="T91" fmla="*/ 169 h 317"/>
                <a:gd name="T92" fmla="*/ 258 w 1634"/>
                <a:gd name="T93" fmla="*/ 169 h 317"/>
                <a:gd name="T94" fmla="*/ 258 w 1634"/>
                <a:gd name="T95" fmla="*/ 144 h 317"/>
                <a:gd name="T96" fmla="*/ 0 w 1634"/>
                <a:gd name="T97" fmla="*/ 144 h 317"/>
                <a:gd name="T98" fmla="*/ 0 w 1634"/>
                <a:gd name="T99" fmla="*/ 169 h 317"/>
                <a:gd name="T100" fmla="*/ 0 w 1634"/>
                <a:gd name="T101" fmla="*/ 243 h 317"/>
                <a:gd name="T102" fmla="*/ 258 w 1634"/>
                <a:gd name="T103" fmla="*/ 243 h 317"/>
                <a:gd name="T104" fmla="*/ 258 w 1634"/>
                <a:gd name="T105" fmla="*/ 218 h 317"/>
                <a:gd name="T106" fmla="*/ 0 w 1634"/>
                <a:gd name="T107" fmla="*/ 218 h 317"/>
                <a:gd name="T108" fmla="*/ 0 w 1634"/>
                <a:gd name="T109" fmla="*/ 243 h 317"/>
                <a:gd name="T110" fmla="*/ 0 w 1634"/>
                <a:gd name="T111" fmla="*/ 317 h 317"/>
                <a:gd name="T112" fmla="*/ 258 w 1634"/>
                <a:gd name="T113" fmla="*/ 317 h 317"/>
                <a:gd name="T114" fmla="*/ 258 w 1634"/>
                <a:gd name="T115" fmla="*/ 292 h 317"/>
                <a:gd name="T116" fmla="*/ 0 w 1634"/>
                <a:gd name="T117" fmla="*/ 292 h 317"/>
                <a:gd name="T118" fmla="*/ 0 w 1634"/>
                <a:gd name="T119" fmla="*/ 317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4" h="317">
                  <a:moveTo>
                    <a:pt x="1633" y="36"/>
                  </a:moveTo>
                  <a:cubicBezTo>
                    <a:pt x="1633" y="16"/>
                    <a:pt x="1617" y="0"/>
                    <a:pt x="1597" y="0"/>
                  </a:cubicBezTo>
                  <a:cubicBezTo>
                    <a:pt x="1577" y="0"/>
                    <a:pt x="1561" y="16"/>
                    <a:pt x="1561" y="36"/>
                  </a:cubicBezTo>
                  <a:cubicBezTo>
                    <a:pt x="1561" y="56"/>
                    <a:pt x="1577" y="72"/>
                    <a:pt x="1597" y="72"/>
                  </a:cubicBezTo>
                  <a:cubicBezTo>
                    <a:pt x="1617" y="72"/>
                    <a:pt x="1633" y="56"/>
                    <a:pt x="1633" y="36"/>
                  </a:cubicBezTo>
                  <a:close/>
                  <a:moveTo>
                    <a:pt x="1376" y="169"/>
                  </a:moveTo>
                  <a:lnTo>
                    <a:pt x="1634" y="169"/>
                  </a:lnTo>
                  <a:lnTo>
                    <a:pt x="1634" y="144"/>
                  </a:lnTo>
                  <a:lnTo>
                    <a:pt x="1376" y="144"/>
                  </a:lnTo>
                  <a:lnTo>
                    <a:pt x="1376" y="169"/>
                  </a:lnTo>
                  <a:close/>
                  <a:moveTo>
                    <a:pt x="1376" y="243"/>
                  </a:moveTo>
                  <a:lnTo>
                    <a:pt x="1634" y="243"/>
                  </a:lnTo>
                  <a:lnTo>
                    <a:pt x="1634" y="218"/>
                  </a:lnTo>
                  <a:lnTo>
                    <a:pt x="1376" y="218"/>
                  </a:lnTo>
                  <a:lnTo>
                    <a:pt x="1376" y="243"/>
                  </a:lnTo>
                  <a:close/>
                  <a:moveTo>
                    <a:pt x="1376" y="317"/>
                  </a:moveTo>
                  <a:lnTo>
                    <a:pt x="1634" y="317"/>
                  </a:lnTo>
                  <a:lnTo>
                    <a:pt x="1634" y="292"/>
                  </a:lnTo>
                  <a:lnTo>
                    <a:pt x="1376" y="292"/>
                  </a:lnTo>
                  <a:lnTo>
                    <a:pt x="1376" y="317"/>
                  </a:lnTo>
                  <a:close/>
                  <a:moveTo>
                    <a:pt x="934" y="36"/>
                  </a:moveTo>
                  <a:cubicBezTo>
                    <a:pt x="934" y="16"/>
                    <a:pt x="918" y="0"/>
                    <a:pt x="898" y="0"/>
                  </a:cubicBezTo>
                  <a:cubicBezTo>
                    <a:pt x="878" y="0"/>
                    <a:pt x="862" y="16"/>
                    <a:pt x="862" y="36"/>
                  </a:cubicBezTo>
                  <a:cubicBezTo>
                    <a:pt x="862" y="56"/>
                    <a:pt x="878" y="72"/>
                    <a:pt x="898" y="72"/>
                  </a:cubicBezTo>
                  <a:cubicBezTo>
                    <a:pt x="918" y="72"/>
                    <a:pt x="934" y="56"/>
                    <a:pt x="934" y="36"/>
                  </a:cubicBezTo>
                  <a:close/>
                  <a:moveTo>
                    <a:pt x="676" y="169"/>
                  </a:moveTo>
                  <a:lnTo>
                    <a:pt x="934" y="169"/>
                  </a:lnTo>
                  <a:lnTo>
                    <a:pt x="934" y="144"/>
                  </a:lnTo>
                  <a:lnTo>
                    <a:pt x="676" y="144"/>
                  </a:lnTo>
                  <a:lnTo>
                    <a:pt x="676" y="169"/>
                  </a:lnTo>
                  <a:close/>
                  <a:moveTo>
                    <a:pt x="676" y="243"/>
                  </a:moveTo>
                  <a:lnTo>
                    <a:pt x="934" y="243"/>
                  </a:lnTo>
                  <a:lnTo>
                    <a:pt x="934" y="218"/>
                  </a:lnTo>
                  <a:lnTo>
                    <a:pt x="676" y="218"/>
                  </a:lnTo>
                  <a:lnTo>
                    <a:pt x="676" y="243"/>
                  </a:lnTo>
                  <a:close/>
                  <a:moveTo>
                    <a:pt x="676" y="317"/>
                  </a:moveTo>
                  <a:lnTo>
                    <a:pt x="934" y="317"/>
                  </a:lnTo>
                  <a:lnTo>
                    <a:pt x="934" y="292"/>
                  </a:lnTo>
                  <a:lnTo>
                    <a:pt x="676" y="292"/>
                  </a:lnTo>
                  <a:lnTo>
                    <a:pt x="676" y="317"/>
                  </a:lnTo>
                  <a:close/>
                  <a:moveTo>
                    <a:pt x="258" y="36"/>
                  </a:moveTo>
                  <a:cubicBezTo>
                    <a:pt x="258" y="16"/>
                    <a:pt x="241" y="0"/>
                    <a:pt x="221" y="0"/>
                  </a:cubicBezTo>
                  <a:cubicBezTo>
                    <a:pt x="201" y="0"/>
                    <a:pt x="185" y="16"/>
                    <a:pt x="185" y="36"/>
                  </a:cubicBezTo>
                  <a:cubicBezTo>
                    <a:pt x="185" y="56"/>
                    <a:pt x="201" y="72"/>
                    <a:pt x="221" y="72"/>
                  </a:cubicBezTo>
                  <a:cubicBezTo>
                    <a:pt x="241" y="72"/>
                    <a:pt x="258" y="56"/>
                    <a:pt x="258" y="36"/>
                  </a:cubicBezTo>
                  <a:close/>
                  <a:moveTo>
                    <a:pt x="0" y="169"/>
                  </a:moveTo>
                  <a:lnTo>
                    <a:pt x="258" y="169"/>
                  </a:lnTo>
                  <a:lnTo>
                    <a:pt x="258" y="144"/>
                  </a:lnTo>
                  <a:lnTo>
                    <a:pt x="0" y="144"/>
                  </a:lnTo>
                  <a:lnTo>
                    <a:pt x="0" y="169"/>
                  </a:lnTo>
                  <a:close/>
                  <a:moveTo>
                    <a:pt x="0" y="243"/>
                  </a:moveTo>
                  <a:lnTo>
                    <a:pt x="258" y="243"/>
                  </a:lnTo>
                  <a:lnTo>
                    <a:pt x="258" y="218"/>
                  </a:lnTo>
                  <a:lnTo>
                    <a:pt x="0" y="218"/>
                  </a:lnTo>
                  <a:lnTo>
                    <a:pt x="0" y="243"/>
                  </a:lnTo>
                  <a:close/>
                  <a:moveTo>
                    <a:pt x="0" y="317"/>
                  </a:moveTo>
                  <a:lnTo>
                    <a:pt x="258" y="317"/>
                  </a:lnTo>
                  <a:lnTo>
                    <a:pt x="258" y="292"/>
                  </a:lnTo>
                  <a:lnTo>
                    <a:pt x="0" y="292"/>
                  </a:lnTo>
                  <a:lnTo>
                    <a:pt x="0" y="3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</p:grpSp>
      <p:sp>
        <p:nvSpPr>
          <p:cNvPr id="84" name="Freeform 77">
            <a:extLst>
              <a:ext uri="{FF2B5EF4-FFF2-40B4-BE49-F238E27FC236}">
                <a16:creationId xmlns:a16="http://schemas.microsoft.com/office/drawing/2014/main" id="{93852C6D-542B-4B1E-AA7A-E12BFC0A02FF}"/>
              </a:ext>
            </a:extLst>
          </p:cNvPr>
          <p:cNvSpPr>
            <a:spLocks noEditPoints="1"/>
          </p:cNvSpPr>
          <p:nvPr/>
        </p:nvSpPr>
        <p:spPr bwMode="auto">
          <a:xfrm>
            <a:off x="9122236" y="815181"/>
            <a:ext cx="349250" cy="728663"/>
          </a:xfrm>
          <a:custGeom>
            <a:avLst/>
            <a:gdLst>
              <a:gd name="T0" fmla="*/ 586 w 725"/>
              <a:gd name="T1" fmla="*/ 458 h 1512"/>
              <a:gd name="T2" fmla="*/ 139 w 725"/>
              <a:gd name="T3" fmla="*/ 458 h 1512"/>
              <a:gd name="T4" fmla="*/ 54 w 725"/>
              <a:gd name="T5" fmla="*/ 487 h 1512"/>
              <a:gd name="T6" fmla="*/ 14 w 725"/>
              <a:gd name="T7" fmla="*/ 534 h 1512"/>
              <a:gd name="T8" fmla="*/ 0 w 725"/>
              <a:gd name="T9" fmla="*/ 595 h 1512"/>
              <a:gd name="T10" fmla="*/ 0 w 725"/>
              <a:gd name="T11" fmla="*/ 1112 h 1512"/>
              <a:gd name="T12" fmla="*/ 122 w 725"/>
              <a:gd name="T13" fmla="*/ 1112 h 1512"/>
              <a:gd name="T14" fmla="*/ 122 w 725"/>
              <a:gd name="T15" fmla="*/ 1512 h 1512"/>
              <a:gd name="T16" fmla="*/ 598 w 725"/>
              <a:gd name="T17" fmla="*/ 1512 h 1512"/>
              <a:gd name="T18" fmla="*/ 598 w 725"/>
              <a:gd name="T19" fmla="*/ 1112 h 1512"/>
              <a:gd name="T20" fmla="*/ 725 w 725"/>
              <a:gd name="T21" fmla="*/ 1112 h 1512"/>
              <a:gd name="T22" fmla="*/ 725 w 725"/>
              <a:gd name="T23" fmla="*/ 595 h 1512"/>
              <a:gd name="T24" fmla="*/ 696 w 725"/>
              <a:gd name="T25" fmla="*/ 511 h 1512"/>
              <a:gd name="T26" fmla="*/ 648 w 725"/>
              <a:gd name="T27" fmla="*/ 473 h 1512"/>
              <a:gd name="T28" fmla="*/ 586 w 725"/>
              <a:gd name="T29" fmla="*/ 458 h 1512"/>
              <a:gd name="T30" fmla="*/ 571 w 725"/>
              <a:gd name="T31" fmla="*/ 202 h 1512"/>
              <a:gd name="T32" fmla="*/ 362 w 725"/>
              <a:gd name="T33" fmla="*/ 0 h 1512"/>
              <a:gd name="T34" fmla="*/ 154 w 725"/>
              <a:gd name="T35" fmla="*/ 202 h 1512"/>
              <a:gd name="T36" fmla="*/ 362 w 725"/>
              <a:gd name="T37" fmla="*/ 404 h 1512"/>
              <a:gd name="T38" fmla="*/ 571 w 725"/>
              <a:gd name="T39" fmla="*/ 202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5" h="1512">
                <a:moveTo>
                  <a:pt x="586" y="458"/>
                </a:moveTo>
                <a:lnTo>
                  <a:pt x="139" y="458"/>
                </a:lnTo>
                <a:cubicBezTo>
                  <a:pt x="107" y="458"/>
                  <a:pt x="77" y="469"/>
                  <a:pt x="54" y="487"/>
                </a:cubicBezTo>
                <a:cubicBezTo>
                  <a:pt x="37" y="500"/>
                  <a:pt x="24" y="516"/>
                  <a:pt x="14" y="534"/>
                </a:cubicBezTo>
                <a:cubicBezTo>
                  <a:pt x="5" y="552"/>
                  <a:pt x="0" y="573"/>
                  <a:pt x="0" y="595"/>
                </a:cubicBezTo>
                <a:lnTo>
                  <a:pt x="0" y="1112"/>
                </a:lnTo>
                <a:lnTo>
                  <a:pt x="122" y="1112"/>
                </a:lnTo>
                <a:lnTo>
                  <a:pt x="122" y="1512"/>
                </a:lnTo>
                <a:lnTo>
                  <a:pt x="598" y="1512"/>
                </a:lnTo>
                <a:lnTo>
                  <a:pt x="598" y="1112"/>
                </a:lnTo>
                <a:lnTo>
                  <a:pt x="725" y="1112"/>
                </a:lnTo>
                <a:lnTo>
                  <a:pt x="725" y="595"/>
                </a:lnTo>
                <a:cubicBezTo>
                  <a:pt x="725" y="563"/>
                  <a:pt x="714" y="534"/>
                  <a:pt x="696" y="511"/>
                </a:cubicBezTo>
                <a:cubicBezTo>
                  <a:pt x="683" y="495"/>
                  <a:pt x="667" y="482"/>
                  <a:pt x="648" y="473"/>
                </a:cubicBezTo>
                <a:cubicBezTo>
                  <a:pt x="629" y="464"/>
                  <a:pt x="608" y="458"/>
                  <a:pt x="586" y="458"/>
                </a:cubicBezTo>
                <a:close/>
                <a:moveTo>
                  <a:pt x="571" y="202"/>
                </a:moveTo>
                <a:cubicBezTo>
                  <a:pt x="571" y="91"/>
                  <a:pt x="478" y="0"/>
                  <a:pt x="362" y="0"/>
                </a:cubicBezTo>
                <a:cubicBezTo>
                  <a:pt x="247" y="0"/>
                  <a:pt x="154" y="91"/>
                  <a:pt x="154" y="202"/>
                </a:cubicBezTo>
                <a:cubicBezTo>
                  <a:pt x="154" y="314"/>
                  <a:pt x="247" y="404"/>
                  <a:pt x="362" y="404"/>
                </a:cubicBezTo>
                <a:cubicBezTo>
                  <a:pt x="478" y="404"/>
                  <a:pt x="571" y="314"/>
                  <a:pt x="571" y="202"/>
                </a:cubicBezTo>
                <a:close/>
              </a:path>
            </a:pathLst>
          </a:custGeom>
          <a:solidFill>
            <a:srgbClr val="0070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85" name="Freeform 78">
            <a:extLst>
              <a:ext uri="{FF2B5EF4-FFF2-40B4-BE49-F238E27FC236}">
                <a16:creationId xmlns:a16="http://schemas.microsoft.com/office/drawing/2014/main" id="{323DEA07-D2DD-4EF2-A3A6-D67688F7F0D0}"/>
              </a:ext>
            </a:extLst>
          </p:cNvPr>
          <p:cNvSpPr>
            <a:spLocks noEditPoints="1"/>
          </p:cNvSpPr>
          <p:nvPr/>
        </p:nvSpPr>
        <p:spPr bwMode="auto">
          <a:xfrm>
            <a:off x="9122236" y="815181"/>
            <a:ext cx="349250" cy="728663"/>
          </a:xfrm>
          <a:custGeom>
            <a:avLst/>
            <a:gdLst>
              <a:gd name="T0" fmla="*/ 586 w 725"/>
              <a:gd name="T1" fmla="*/ 458 h 1512"/>
              <a:gd name="T2" fmla="*/ 139 w 725"/>
              <a:gd name="T3" fmla="*/ 458 h 1512"/>
              <a:gd name="T4" fmla="*/ 54 w 725"/>
              <a:gd name="T5" fmla="*/ 487 h 1512"/>
              <a:gd name="T6" fmla="*/ 14 w 725"/>
              <a:gd name="T7" fmla="*/ 534 h 1512"/>
              <a:gd name="T8" fmla="*/ 0 w 725"/>
              <a:gd name="T9" fmla="*/ 595 h 1512"/>
              <a:gd name="T10" fmla="*/ 0 w 725"/>
              <a:gd name="T11" fmla="*/ 1112 h 1512"/>
              <a:gd name="T12" fmla="*/ 122 w 725"/>
              <a:gd name="T13" fmla="*/ 1112 h 1512"/>
              <a:gd name="T14" fmla="*/ 122 w 725"/>
              <a:gd name="T15" fmla="*/ 1512 h 1512"/>
              <a:gd name="T16" fmla="*/ 598 w 725"/>
              <a:gd name="T17" fmla="*/ 1512 h 1512"/>
              <a:gd name="T18" fmla="*/ 598 w 725"/>
              <a:gd name="T19" fmla="*/ 1112 h 1512"/>
              <a:gd name="T20" fmla="*/ 725 w 725"/>
              <a:gd name="T21" fmla="*/ 1112 h 1512"/>
              <a:gd name="T22" fmla="*/ 725 w 725"/>
              <a:gd name="T23" fmla="*/ 595 h 1512"/>
              <a:gd name="T24" fmla="*/ 696 w 725"/>
              <a:gd name="T25" fmla="*/ 511 h 1512"/>
              <a:gd name="T26" fmla="*/ 648 w 725"/>
              <a:gd name="T27" fmla="*/ 473 h 1512"/>
              <a:gd name="T28" fmla="*/ 586 w 725"/>
              <a:gd name="T29" fmla="*/ 458 h 1512"/>
              <a:gd name="T30" fmla="*/ 362 w 725"/>
              <a:gd name="T31" fmla="*/ 1512 h 1512"/>
              <a:gd name="T32" fmla="*/ 362 w 725"/>
              <a:gd name="T33" fmla="*/ 1193 h 1512"/>
              <a:gd name="T34" fmla="*/ 122 w 725"/>
              <a:gd name="T35" fmla="*/ 1112 h 1512"/>
              <a:gd name="T36" fmla="*/ 122 w 725"/>
              <a:gd name="T37" fmla="*/ 837 h 1512"/>
              <a:gd name="T38" fmla="*/ 598 w 725"/>
              <a:gd name="T39" fmla="*/ 1112 h 1512"/>
              <a:gd name="T40" fmla="*/ 598 w 725"/>
              <a:gd name="T41" fmla="*/ 837 h 1512"/>
              <a:gd name="T42" fmla="*/ 571 w 725"/>
              <a:gd name="T43" fmla="*/ 202 h 1512"/>
              <a:gd name="T44" fmla="*/ 362 w 725"/>
              <a:gd name="T45" fmla="*/ 0 h 1512"/>
              <a:gd name="T46" fmla="*/ 154 w 725"/>
              <a:gd name="T47" fmla="*/ 202 h 1512"/>
              <a:gd name="T48" fmla="*/ 362 w 725"/>
              <a:gd name="T49" fmla="*/ 404 h 1512"/>
              <a:gd name="T50" fmla="*/ 571 w 725"/>
              <a:gd name="T51" fmla="*/ 202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5" h="1512">
                <a:moveTo>
                  <a:pt x="586" y="458"/>
                </a:moveTo>
                <a:lnTo>
                  <a:pt x="139" y="458"/>
                </a:lnTo>
                <a:cubicBezTo>
                  <a:pt x="107" y="458"/>
                  <a:pt x="77" y="469"/>
                  <a:pt x="54" y="487"/>
                </a:cubicBezTo>
                <a:cubicBezTo>
                  <a:pt x="37" y="500"/>
                  <a:pt x="24" y="516"/>
                  <a:pt x="14" y="534"/>
                </a:cubicBezTo>
                <a:cubicBezTo>
                  <a:pt x="5" y="552"/>
                  <a:pt x="0" y="573"/>
                  <a:pt x="0" y="595"/>
                </a:cubicBezTo>
                <a:lnTo>
                  <a:pt x="0" y="1112"/>
                </a:lnTo>
                <a:lnTo>
                  <a:pt x="122" y="1112"/>
                </a:lnTo>
                <a:lnTo>
                  <a:pt x="122" y="1512"/>
                </a:lnTo>
                <a:lnTo>
                  <a:pt x="598" y="1512"/>
                </a:lnTo>
                <a:lnTo>
                  <a:pt x="598" y="1112"/>
                </a:lnTo>
                <a:lnTo>
                  <a:pt x="725" y="1112"/>
                </a:lnTo>
                <a:lnTo>
                  <a:pt x="725" y="595"/>
                </a:lnTo>
                <a:cubicBezTo>
                  <a:pt x="725" y="563"/>
                  <a:pt x="714" y="534"/>
                  <a:pt x="696" y="511"/>
                </a:cubicBezTo>
                <a:cubicBezTo>
                  <a:pt x="683" y="495"/>
                  <a:pt x="667" y="482"/>
                  <a:pt x="648" y="473"/>
                </a:cubicBezTo>
                <a:cubicBezTo>
                  <a:pt x="629" y="464"/>
                  <a:pt x="608" y="458"/>
                  <a:pt x="586" y="458"/>
                </a:cubicBezTo>
                <a:close/>
                <a:moveTo>
                  <a:pt x="362" y="1512"/>
                </a:moveTo>
                <a:lnTo>
                  <a:pt x="362" y="1193"/>
                </a:lnTo>
                <a:moveTo>
                  <a:pt x="122" y="1112"/>
                </a:moveTo>
                <a:lnTo>
                  <a:pt x="122" y="837"/>
                </a:lnTo>
                <a:moveTo>
                  <a:pt x="598" y="1112"/>
                </a:moveTo>
                <a:lnTo>
                  <a:pt x="598" y="837"/>
                </a:lnTo>
                <a:moveTo>
                  <a:pt x="571" y="202"/>
                </a:moveTo>
                <a:cubicBezTo>
                  <a:pt x="571" y="91"/>
                  <a:pt x="478" y="0"/>
                  <a:pt x="362" y="0"/>
                </a:cubicBezTo>
                <a:cubicBezTo>
                  <a:pt x="247" y="0"/>
                  <a:pt x="154" y="91"/>
                  <a:pt x="154" y="202"/>
                </a:cubicBezTo>
                <a:cubicBezTo>
                  <a:pt x="154" y="314"/>
                  <a:pt x="247" y="404"/>
                  <a:pt x="362" y="404"/>
                </a:cubicBezTo>
                <a:cubicBezTo>
                  <a:pt x="478" y="404"/>
                  <a:pt x="571" y="314"/>
                  <a:pt x="571" y="202"/>
                </a:cubicBez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86" name="Freeform 79">
            <a:extLst>
              <a:ext uri="{FF2B5EF4-FFF2-40B4-BE49-F238E27FC236}">
                <a16:creationId xmlns:a16="http://schemas.microsoft.com/office/drawing/2014/main" id="{6726CB77-FD93-49C7-8E32-8BFD599A72CA}"/>
              </a:ext>
            </a:extLst>
          </p:cNvPr>
          <p:cNvSpPr>
            <a:spLocks/>
          </p:cNvSpPr>
          <p:nvPr/>
        </p:nvSpPr>
        <p:spPr bwMode="auto">
          <a:xfrm>
            <a:off x="7429961" y="3875881"/>
            <a:ext cx="671512" cy="930275"/>
          </a:xfrm>
          <a:custGeom>
            <a:avLst/>
            <a:gdLst>
              <a:gd name="T0" fmla="*/ 423 w 423"/>
              <a:gd name="T1" fmla="*/ 112 h 586"/>
              <a:gd name="T2" fmla="*/ 318 w 423"/>
              <a:gd name="T3" fmla="*/ 0 h 586"/>
              <a:gd name="T4" fmla="*/ 0 w 423"/>
              <a:gd name="T5" fmla="*/ 0 h 586"/>
              <a:gd name="T6" fmla="*/ 0 w 423"/>
              <a:gd name="T7" fmla="*/ 586 h 586"/>
              <a:gd name="T8" fmla="*/ 423 w 423"/>
              <a:gd name="T9" fmla="*/ 586 h 586"/>
              <a:gd name="T10" fmla="*/ 423 w 423"/>
              <a:gd name="T11" fmla="*/ 11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586">
                <a:moveTo>
                  <a:pt x="423" y="112"/>
                </a:moveTo>
                <a:lnTo>
                  <a:pt x="318" y="0"/>
                </a:lnTo>
                <a:lnTo>
                  <a:pt x="0" y="0"/>
                </a:lnTo>
                <a:lnTo>
                  <a:pt x="0" y="586"/>
                </a:lnTo>
                <a:lnTo>
                  <a:pt x="423" y="586"/>
                </a:lnTo>
                <a:lnTo>
                  <a:pt x="423" y="11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87" name="Freeform 80">
            <a:extLst>
              <a:ext uri="{FF2B5EF4-FFF2-40B4-BE49-F238E27FC236}">
                <a16:creationId xmlns:a16="http://schemas.microsoft.com/office/drawing/2014/main" id="{855E796A-42A2-49D7-B86A-E0E378E5783B}"/>
              </a:ext>
            </a:extLst>
          </p:cNvPr>
          <p:cNvSpPr>
            <a:spLocks/>
          </p:cNvSpPr>
          <p:nvPr/>
        </p:nvSpPr>
        <p:spPr bwMode="auto">
          <a:xfrm>
            <a:off x="7429961" y="3875881"/>
            <a:ext cx="671512" cy="930275"/>
          </a:xfrm>
          <a:custGeom>
            <a:avLst/>
            <a:gdLst>
              <a:gd name="T0" fmla="*/ 423 w 423"/>
              <a:gd name="T1" fmla="*/ 112 h 586"/>
              <a:gd name="T2" fmla="*/ 318 w 423"/>
              <a:gd name="T3" fmla="*/ 0 h 586"/>
              <a:gd name="T4" fmla="*/ 0 w 423"/>
              <a:gd name="T5" fmla="*/ 0 h 586"/>
              <a:gd name="T6" fmla="*/ 0 w 423"/>
              <a:gd name="T7" fmla="*/ 586 h 586"/>
              <a:gd name="T8" fmla="*/ 423 w 423"/>
              <a:gd name="T9" fmla="*/ 586 h 586"/>
              <a:gd name="T10" fmla="*/ 423 w 423"/>
              <a:gd name="T11" fmla="*/ 11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3" h="586">
                <a:moveTo>
                  <a:pt x="423" y="112"/>
                </a:moveTo>
                <a:lnTo>
                  <a:pt x="318" y="0"/>
                </a:lnTo>
                <a:lnTo>
                  <a:pt x="0" y="0"/>
                </a:lnTo>
                <a:lnTo>
                  <a:pt x="0" y="586"/>
                </a:lnTo>
                <a:lnTo>
                  <a:pt x="423" y="586"/>
                </a:lnTo>
                <a:lnTo>
                  <a:pt x="423" y="112"/>
                </a:lnTo>
                <a:close/>
              </a:path>
            </a:pathLst>
          </a:custGeom>
          <a:noFill/>
          <a:ln w="1428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88" name="Freeform 81">
            <a:extLst>
              <a:ext uri="{FF2B5EF4-FFF2-40B4-BE49-F238E27FC236}">
                <a16:creationId xmlns:a16="http://schemas.microsoft.com/office/drawing/2014/main" id="{C4863B93-AB20-47DA-922F-C6002274336C}"/>
              </a:ext>
            </a:extLst>
          </p:cNvPr>
          <p:cNvSpPr>
            <a:spLocks noEditPoints="1"/>
          </p:cNvSpPr>
          <p:nvPr/>
        </p:nvSpPr>
        <p:spPr bwMode="auto">
          <a:xfrm>
            <a:off x="7552199" y="3882231"/>
            <a:ext cx="538162" cy="736600"/>
          </a:xfrm>
          <a:custGeom>
            <a:avLst/>
            <a:gdLst>
              <a:gd name="T0" fmla="*/ 159 w 339"/>
              <a:gd name="T1" fmla="*/ 464 h 464"/>
              <a:gd name="T2" fmla="*/ 266 w 339"/>
              <a:gd name="T3" fmla="*/ 464 h 464"/>
              <a:gd name="T4" fmla="*/ 266 w 339"/>
              <a:gd name="T5" fmla="*/ 449 h 464"/>
              <a:gd name="T6" fmla="*/ 159 w 339"/>
              <a:gd name="T7" fmla="*/ 449 h 464"/>
              <a:gd name="T8" fmla="*/ 159 w 339"/>
              <a:gd name="T9" fmla="*/ 464 h 464"/>
              <a:gd name="T10" fmla="*/ 0 w 339"/>
              <a:gd name="T11" fmla="*/ 395 h 464"/>
              <a:gd name="T12" fmla="*/ 266 w 339"/>
              <a:gd name="T13" fmla="*/ 395 h 464"/>
              <a:gd name="T14" fmla="*/ 266 w 339"/>
              <a:gd name="T15" fmla="*/ 380 h 464"/>
              <a:gd name="T16" fmla="*/ 0 w 339"/>
              <a:gd name="T17" fmla="*/ 380 h 464"/>
              <a:gd name="T18" fmla="*/ 0 w 339"/>
              <a:gd name="T19" fmla="*/ 395 h 464"/>
              <a:gd name="T20" fmla="*/ 0 w 339"/>
              <a:gd name="T21" fmla="*/ 325 h 464"/>
              <a:gd name="T22" fmla="*/ 266 w 339"/>
              <a:gd name="T23" fmla="*/ 325 h 464"/>
              <a:gd name="T24" fmla="*/ 266 w 339"/>
              <a:gd name="T25" fmla="*/ 310 h 464"/>
              <a:gd name="T26" fmla="*/ 0 w 339"/>
              <a:gd name="T27" fmla="*/ 310 h 464"/>
              <a:gd name="T28" fmla="*/ 0 w 339"/>
              <a:gd name="T29" fmla="*/ 325 h 464"/>
              <a:gd name="T30" fmla="*/ 0 w 339"/>
              <a:gd name="T31" fmla="*/ 255 h 464"/>
              <a:gd name="T32" fmla="*/ 266 w 339"/>
              <a:gd name="T33" fmla="*/ 255 h 464"/>
              <a:gd name="T34" fmla="*/ 266 w 339"/>
              <a:gd name="T35" fmla="*/ 240 h 464"/>
              <a:gd name="T36" fmla="*/ 0 w 339"/>
              <a:gd name="T37" fmla="*/ 240 h 464"/>
              <a:gd name="T38" fmla="*/ 0 w 339"/>
              <a:gd name="T39" fmla="*/ 255 h 464"/>
              <a:gd name="T40" fmla="*/ 0 w 339"/>
              <a:gd name="T41" fmla="*/ 185 h 464"/>
              <a:gd name="T42" fmla="*/ 108 w 339"/>
              <a:gd name="T43" fmla="*/ 185 h 464"/>
              <a:gd name="T44" fmla="*/ 108 w 339"/>
              <a:gd name="T45" fmla="*/ 170 h 464"/>
              <a:gd name="T46" fmla="*/ 0 w 339"/>
              <a:gd name="T47" fmla="*/ 170 h 464"/>
              <a:gd name="T48" fmla="*/ 0 w 339"/>
              <a:gd name="T49" fmla="*/ 185 h 464"/>
              <a:gd name="T50" fmla="*/ 0 w 339"/>
              <a:gd name="T51" fmla="*/ 115 h 464"/>
              <a:gd name="T52" fmla="*/ 108 w 339"/>
              <a:gd name="T53" fmla="*/ 115 h 464"/>
              <a:gd name="T54" fmla="*/ 108 w 339"/>
              <a:gd name="T55" fmla="*/ 100 h 464"/>
              <a:gd name="T56" fmla="*/ 0 w 339"/>
              <a:gd name="T57" fmla="*/ 100 h 464"/>
              <a:gd name="T58" fmla="*/ 0 w 339"/>
              <a:gd name="T59" fmla="*/ 115 h 464"/>
              <a:gd name="T60" fmla="*/ 238 w 339"/>
              <a:gd name="T61" fmla="*/ 0 h 464"/>
              <a:gd name="T62" fmla="*/ 238 w 339"/>
              <a:gd name="T63" fmla="*/ 108 h 464"/>
              <a:gd name="T64" fmla="*/ 339 w 339"/>
              <a:gd name="T65" fmla="*/ 108 h 464"/>
              <a:gd name="T66" fmla="*/ 238 w 339"/>
              <a:gd name="T67" fmla="*/ 0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39" h="464">
                <a:moveTo>
                  <a:pt x="159" y="464"/>
                </a:moveTo>
                <a:lnTo>
                  <a:pt x="266" y="464"/>
                </a:lnTo>
                <a:lnTo>
                  <a:pt x="266" y="449"/>
                </a:lnTo>
                <a:lnTo>
                  <a:pt x="159" y="449"/>
                </a:lnTo>
                <a:lnTo>
                  <a:pt x="159" y="464"/>
                </a:lnTo>
                <a:close/>
                <a:moveTo>
                  <a:pt x="0" y="395"/>
                </a:moveTo>
                <a:lnTo>
                  <a:pt x="266" y="395"/>
                </a:lnTo>
                <a:lnTo>
                  <a:pt x="266" y="380"/>
                </a:lnTo>
                <a:lnTo>
                  <a:pt x="0" y="380"/>
                </a:lnTo>
                <a:lnTo>
                  <a:pt x="0" y="395"/>
                </a:lnTo>
                <a:close/>
                <a:moveTo>
                  <a:pt x="0" y="325"/>
                </a:moveTo>
                <a:lnTo>
                  <a:pt x="266" y="325"/>
                </a:lnTo>
                <a:lnTo>
                  <a:pt x="266" y="310"/>
                </a:lnTo>
                <a:lnTo>
                  <a:pt x="0" y="310"/>
                </a:lnTo>
                <a:lnTo>
                  <a:pt x="0" y="325"/>
                </a:lnTo>
                <a:close/>
                <a:moveTo>
                  <a:pt x="0" y="255"/>
                </a:moveTo>
                <a:lnTo>
                  <a:pt x="266" y="255"/>
                </a:lnTo>
                <a:lnTo>
                  <a:pt x="266" y="240"/>
                </a:lnTo>
                <a:lnTo>
                  <a:pt x="0" y="240"/>
                </a:lnTo>
                <a:lnTo>
                  <a:pt x="0" y="255"/>
                </a:lnTo>
                <a:close/>
                <a:moveTo>
                  <a:pt x="0" y="185"/>
                </a:moveTo>
                <a:lnTo>
                  <a:pt x="108" y="185"/>
                </a:lnTo>
                <a:lnTo>
                  <a:pt x="108" y="170"/>
                </a:lnTo>
                <a:lnTo>
                  <a:pt x="0" y="170"/>
                </a:lnTo>
                <a:lnTo>
                  <a:pt x="0" y="185"/>
                </a:lnTo>
                <a:close/>
                <a:moveTo>
                  <a:pt x="0" y="115"/>
                </a:moveTo>
                <a:lnTo>
                  <a:pt x="108" y="115"/>
                </a:lnTo>
                <a:lnTo>
                  <a:pt x="108" y="100"/>
                </a:lnTo>
                <a:lnTo>
                  <a:pt x="0" y="100"/>
                </a:lnTo>
                <a:lnTo>
                  <a:pt x="0" y="115"/>
                </a:lnTo>
                <a:close/>
                <a:moveTo>
                  <a:pt x="238" y="0"/>
                </a:moveTo>
                <a:lnTo>
                  <a:pt x="238" y="108"/>
                </a:lnTo>
                <a:lnTo>
                  <a:pt x="339" y="108"/>
                </a:lnTo>
                <a:lnTo>
                  <a:pt x="2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99" name="Rectangle 92">
            <a:extLst>
              <a:ext uri="{FF2B5EF4-FFF2-40B4-BE49-F238E27FC236}">
                <a16:creationId xmlns:a16="http://schemas.microsoft.com/office/drawing/2014/main" id="{718AC080-5048-4699-8571-BC6C29A1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1536" y="1750219"/>
            <a:ext cx="868362" cy="198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120" name="Freeform 113">
            <a:extLst>
              <a:ext uri="{FF2B5EF4-FFF2-40B4-BE49-F238E27FC236}">
                <a16:creationId xmlns:a16="http://schemas.microsoft.com/office/drawing/2014/main" id="{E312EA3D-BC90-412D-BB99-DD2758A2114A}"/>
              </a:ext>
            </a:extLst>
          </p:cNvPr>
          <p:cNvSpPr>
            <a:spLocks noEditPoints="1"/>
          </p:cNvSpPr>
          <p:nvPr/>
        </p:nvSpPr>
        <p:spPr bwMode="auto">
          <a:xfrm>
            <a:off x="9122236" y="4969669"/>
            <a:ext cx="349250" cy="728663"/>
          </a:xfrm>
          <a:custGeom>
            <a:avLst/>
            <a:gdLst>
              <a:gd name="T0" fmla="*/ 586 w 725"/>
              <a:gd name="T1" fmla="*/ 458 h 1512"/>
              <a:gd name="T2" fmla="*/ 139 w 725"/>
              <a:gd name="T3" fmla="*/ 458 h 1512"/>
              <a:gd name="T4" fmla="*/ 54 w 725"/>
              <a:gd name="T5" fmla="*/ 486 h 1512"/>
              <a:gd name="T6" fmla="*/ 14 w 725"/>
              <a:gd name="T7" fmla="*/ 533 h 1512"/>
              <a:gd name="T8" fmla="*/ 0 w 725"/>
              <a:gd name="T9" fmla="*/ 594 h 1512"/>
              <a:gd name="T10" fmla="*/ 0 w 725"/>
              <a:gd name="T11" fmla="*/ 1112 h 1512"/>
              <a:gd name="T12" fmla="*/ 122 w 725"/>
              <a:gd name="T13" fmla="*/ 1112 h 1512"/>
              <a:gd name="T14" fmla="*/ 122 w 725"/>
              <a:gd name="T15" fmla="*/ 1512 h 1512"/>
              <a:gd name="T16" fmla="*/ 598 w 725"/>
              <a:gd name="T17" fmla="*/ 1512 h 1512"/>
              <a:gd name="T18" fmla="*/ 598 w 725"/>
              <a:gd name="T19" fmla="*/ 1112 h 1512"/>
              <a:gd name="T20" fmla="*/ 725 w 725"/>
              <a:gd name="T21" fmla="*/ 1112 h 1512"/>
              <a:gd name="T22" fmla="*/ 725 w 725"/>
              <a:gd name="T23" fmla="*/ 594 h 1512"/>
              <a:gd name="T24" fmla="*/ 696 w 725"/>
              <a:gd name="T25" fmla="*/ 511 h 1512"/>
              <a:gd name="T26" fmla="*/ 648 w 725"/>
              <a:gd name="T27" fmla="*/ 472 h 1512"/>
              <a:gd name="T28" fmla="*/ 586 w 725"/>
              <a:gd name="T29" fmla="*/ 458 h 1512"/>
              <a:gd name="T30" fmla="*/ 362 w 725"/>
              <a:gd name="T31" fmla="*/ 1512 h 1512"/>
              <a:gd name="T32" fmla="*/ 362 w 725"/>
              <a:gd name="T33" fmla="*/ 1192 h 1512"/>
              <a:gd name="T34" fmla="*/ 122 w 725"/>
              <a:gd name="T35" fmla="*/ 1112 h 1512"/>
              <a:gd name="T36" fmla="*/ 122 w 725"/>
              <a:gd name="T37" fmla="*/ 836 h 1512"/>
              <a:gd name="T38" fmla="*/ 598 w 725"/>
              <a:gd name="T39" fmla="*/ 1112 h 1512"/>
              <a:gd name="T40" fmla="*/ 598 w 725"/>
              <a:gd name="T41" fmla="*/ 836 h 1512"/>
              <a:gd name="T42" fmla="*/ 571 w 725"/>
              <a:gd name="T43" fmla="*/ 201 h 1512"/>
              <a:gd name="T44" fmla="*/ 362 w 725"/>
              <a:gd name="T45" fmla="*/ 0 h 1512"/>
              <a:gd name="T46" fmla="*/ 154 w 725"/>
              <a:gd name="T47" fmla="*/ 201 h 1512"/>
              <a:gd name="T48" fmla="*/ 362 w 725"/>
              <a:gd name="T49" fmla="*/ 403 h 1512"/>
              <a:gd name="T50" fmla="*/ 571 w 725"/>
              <a:gd name="T51" fmla="*/ 201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5" h="1512">
                <a:moveTo>
                  <a:pt x="586" y="458"/>
                </a:moveTo>
                <a:lnTo>
                  <a:pt x="139" y="458"/>
                </a:lnTo>
                <a:cubicBezTo>
                  <a:pt x="107" y="458"/>
                  <a:pt x="77" y="468"/>
                  <a:pt x="54" y="486"/>
                </a:cubicBezTo>
                <a:cubicBezTo>
                  <a:pt x="37" y="499"/>
                  <a:pt x="24" y="515"/>
                  <a:pt x="14" y="533"/>
                </a:cubicBezTo>
                <a:cubicBezTo>
                  <a:pt x="5" y="552"/>
                  <a:pt x="0" y="572"/>
                  <a:pt x="0" y="594"/>
                </a:cubicBezTo>
                <a:lnTo>
                  <a:pt x="0" y="1112"/>
                </a:lnTo>
                <a:lnTo>
                  <a:pt x="122" y="1112"/>
                </a:lnTo>
                <a:lnTo>
                  <a:pt x="122" y="1512"/>
                </a:lnTo>
                <a:lnTo>
                  <a:pt x="598" y="1512"/>
                </a:lnTo>
                <a:lnTo>
                  <a:pt x="598" y="1112"/>
                </a:lnTo>
                <a:lnTo>
                  <a:pt x="725" y="1112"/>
                </a:lnTo>
                <a:lnTo>
                  <a:pt x="725" y="594"/>
                </a:lnTo>
                <a:cubicBezTo>
                  <a:pt x="725" y="563"/>
                  <a:pt x="714" y="534"/>
                  <a:pt x="696" y="511"/>
                </a:cubicBezTo>
                <a:cubicBezTo>
                  <a:pt x="683" y="494"/>
                  <a:pt x="667" y="481"/>
                  <a:pt x="648" y="472"/>
                </a:cubicBezTo>
                <a:cubicBezTo>
                  <a:pt x="629" y="463"/>
                  <a:pt x="608" y="458"/>
                  <a:pt x="586" y="458"/>
                </a:cubicBezTo>
                <a:close/>
                <a:moveTo>
                  <a:pt x="362" y="1512"/>
                </a:moveTo>
                <a:lnTo>
                  <a:pt x="362" y="1192"/>
                </a:lnTo>
                <a:moveTo>
                  <a:pt x="122" y="1112"/>
                </a:moveTo>
                <a:lnTo>
                  <a:pt x="122" y="836"/>
                </a:lnTo>
                <a:moveTo>
                  <a:pt x="598" y="1112"/>
                </a:moveTo>
                <a:lnTo>
                  <a:pt x="598" y="836"/>
                </a:lnTo>
                <a:moveTo>
                  <a:pt x="571" y="201"/>
                </a:moveTo>
                <a:cubicBezTo>
                  <a:pt x="571" y="90"/>
                  <a:pt x="478" y="0"/>
                  <a:pt x="362" y="0"/>
                </a:cubicBezTo>
                <a:cubicBezTo>
                  <a:pt x="247" y="0"/>
                  <a:pt x="154" y="90"/>
                  <a:pt x="154" y="201"/>
                </a:cubicBezTo>
                <a:cubicBezTo>
                  <a:pt x="154" y="313"/>
                  <a:pt x="247" y="403"/>
                  <a:pt x="362" y="403"/>
                </a:cubicBezTo>
                <a:cubicBezTo>
                  <a:pt x="478" y="403"/>
                  <a:pt x="571" y="313"/>
                  <a:pt x="571" y="201"/>
                </a:cubicBezTo>
                <a:close/>
              </a:path>
            </a:pathLst>
          </a:custGeom>
          <a:noFill/>
          <a:ln w="14288" cap="rnd">
            <a:noFill/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124" name="Rectangle 117">
            <a:extLst>
              <a:ext uri="{FF2B5EF4-FFF2-40B4-BE49-F238E27FC236}">
                <a16:creationId xmlns:a16="http://schemas.microsoft.com/office/drawing/2014/main" id="{C3B26015-7B1F-47AF-AB4B-31A3FB51F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1174" y="4861719"/>
            <a:ext cx="741362" cy="19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EDDF0C82-40FC-4C8E-BDC8-1391D92C4DB0}"/>
              </a:ext>
            </a:extLst>
          </p:cNvPr>
          <p:cNvSpPr txBox="1"/>
          <p:nvPr/>
        </p:nvSpPr>
        <p:spPr>
          <a:xfrm>
            <a:off x="7420096" y="4805511"/>
            <a:ext cx="700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Defective</a:t>
            </a:r>
          </a:p>
          <a:p>
            <a:pPr algn="ctr"/>
            <a:r>
              <a:rPr lang="en-US" altLang="zh-CN" sz="1200" dirty="0">
                <a:solidFill>
                  <a:srgbClr val="FF000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Contract</a:t>
            </a:r>
            <a:endParaRPr lang="zh-CN" altLang="en-US" sz="1200" dirty="0">
              <a:solidFill>
                <a:srgbClr val="FF0000"/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E3F1697-BDA6-4224-A5D2-8E6AE7DEE99B}"/>
              </a:ext>
            </a:extLst>
          </p:cNvPr>
          <p:cNvGrpSpPr/>
          <p:nvPr/>
        </p:nvGrpSpPr>
        <p:grpSpPr>
          <a:xfrm>
            <a:off x="8230768" y="4667786"/>
            <a:ext cx="1340076" cy="1294586"/>
            <a:chOff x="8230768" y="4667786"/>
            <a:chExt cx="1340076" cy="1294586"/>
          </a:xfrm>
        </p:grpSpPr>
        <p:sp>
          <p:nvSpPr>
            <p:cNvPr id="119" name="Freeform 112">
              <a:extLst>
                <a:ext uri="{FF2B5EF4-FFF2-40B4-BE49-F238E27FC236}">
                  <a16:creationId xmlns:a16="http://schemas.microsoft.com/office/drawing/2014/main" id="{9904A22E-8D1F-4747-AE27-3A22CE7CC6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2236" y="4969669"/>
              <a:ext cx="349250" cy="728663"/>
            </a:xfrm>
            <a:custGeom>
              <a:avLst/>
              <a:gdLst>
                <a:gd name="T0" fmla="*/ 586 w 725"/>
                <a:gd name="T1" fmla="*/ 458 h 1512"/>
                <a:gd name="T2" fmla="*/ 139 w 725"/>
                <a:gd name="T3" fmla="*/ 458 h 1512"/>
                <a:gd name="T4" fmla="*/ 54 w 725"/>
                <a:gd name="T5" fmla="*/ 486 h 1512"/>
                <a:gd name="T6" fmla="*/ 14 w 725"/>
                <a:gd name="T7" fmla="*/ 533 h 1512"/>
                <a:gd name="T8" fmla="*/ 0 w 725"/>
                <a:gd name="T9" fmla="*/ 594 h 1512"/>
                <a:gd name="T10" fmla="*/ 0 w 725"/>
                <a:gd name="T11" fmla="*/ 1112 h 1512"/>
                <a:gd name="T12" fmla="*/ 122 w 725"/>
                <a:gd name="T13" fmla="*/ 1112 h 1512"/>
                <a:gd name="T14" fmla="*/ 122 w 725"/>
                <a:gd name="T15" fmla="*/ 1512 h 1512"/>
                <a:gd name="T16" fmla="*/ 598 w 725"/>
                <a:gd name="T17" fmla="*/ 1512 h 1512"/>
                <a:gd name="T18" fmla="*/ 598 w 725"/>
                <a:gd name="T19" fmla="*/ 1112 h 1512"/>
                <a:gd name="T20" fmla="*/ 725 w 725"/>
                <a:gd name="T21" fmla="*/ 1112 h 1512"/>
                <a:gd name="T22" fmla="*/ 725 w 725"/>
                <a:gd name="T23" fmla="*/ 594 h 1512"/>
                <a:gd name="T24" fmla="*/ 696 w 725"/>
                <a:gd name="T25" fmla="*/ 511 h 1512"/>
                <a:gd name="T26" fmla="*/ 648 w 725"/>
                <a:gd name="T27" fmla="*/ 472 h 1512"/>
                <a:gd name="T28" fmla="*/ 586 w 725"/>
                <a:gd name="T29" fmla="*/ 458 h 1512"/>
                <a:gd name="T30" fmla="*/ 571 w 725"/>
                <a:gd name="T31" fmla="*/ 201 h 1512"/>
                <a:gd name="T32" fmla="*/ 362 w 725"/>
                <a:gd name="T33" fmla="*/ 0 h 1512"/>
                <a:gd name="T34" fmla="*/ 154 w 725"/>
                <a:gd name="T35" fmla="*/ 201 h 1512"/>
                <a:gd name="T36" fmla="*/ 362 w 725"/>
                <a:gd name="T37" fmla="*/ 403 h 1512"/>
                <a:gd name="T38" fmla="*/ 571 w 725"/>
                <a:gd name="T39" fmla="*/ 201 h 1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5" h="1512">
                  <a:moveTo>
                    <a:pt x="586" y="458"/>
                  </a:moveTo>
                  <a:lnTo>
                    <a:pt x="139" y="458"/>
                  </a:lnTo>
                  <a:cubicBezTo>
                    <a:pt x="107" y="458"/>
                    <a:pt x="77" y="468"/>
                    <a:pt x="54" y="486"/>
                  </a:cubicBezTo>
                  <a:cubicBezTo>
                    <a:pt x="37" y="499"/>
                    <a:pt x="24" y="515"/>
                    <a:pt x="14" y="533"/>
                  </a:cubicBezTo>
                  <a:cubicBezTo>
                    <a:pt x="5" y="552"/>
                    <a:pt x="0" y="572"/>
                    <a:pt x="0" y="594"/>
                  </a:cubicBezTo>
                  <a:lnTo>
                    <a:pt x="0" y="1112"/>
                  </a:lnTo>
                  <a:lnTo>
                    <a:pt x="122" y="1112"/>
                  </a:lnTo>
                  <a:lnTo>
                    <a:pt x="122" y="1512"/>
                  </a:lnTo>
                  <a:lnTo>
                    <a:pt x="598" y="1512"/>
                  </a:lnTo>
                  <a:lnTo>
                    <a:pt x="598" y="1112"/>
                  </a:lnTo>
                  <a:lnTo>
                    <a:pt x="725" y="1112"/>
                  </a:lnTo>
                  <a:lnTo>
                    <a:pt x="725" y="594"/>
                  </a:lnTo>
                  <a:cubicBezTo>
                    <a:pt x="725" y="563"/>
                    <a:pt x="714" y="534"/>
                    <a:pt x="696" y="511"/>
                  </a:cubicBezTo>
                  <a:cubicBezTo>
                    <a:pt x="683" y="494"/>
                    <a:pt x="667" y="481"/>
                    <a:pt x="648" y="472"/>
                  </a:cubicBezTo>
                  <a:cubicBezTo>
                    <a:pt x="629" y="463"/>
                    <a:pt x="608" y="458"/>
                    <a:pt x="586" y="458"/>
                  </a:cubicBezTo>
                  <a:close/>
                  <a:moveTo>
                    <a:pt x="571" y="201"/>
                  </a:moveTo>
                  <a:cubicBezTo>
                    <a:pt x="571" y="90"/>
                    <a:pt x="478" y="0"/>
                    <a:pt x="362" y="0"/>
                  </a:cubicBezTo>
                  <a:cubicBezTo>
                    <a:pt x="247" y="0"/>
                    <a:pt x="154" y="90"/>
                    <a:pt x="154" y="201"/>
                  </a:cubicBezTo>
                  <a:cubicBezTo>
                    <a:pt x="154" y="313"/>
                    <a:pt x="247" y="403"/>
                    <a:pt x="362" y="403"/>
                  </a:cubicBezTo>
                  <a:cubicBezTo>
                    <a:pt x="478" y="403"/>
                    <a:pt x="571" y="313"/>
                    <a:pt x="571" y="201"/>
                  </a:cubicBezTo>
                  <a:close/>
                </a:path>
              </a:pathLst>
            </a:custGeom>
            <a:solidFill>
              <a:srgbClr val="FF000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121" name="Rectangle 114">
              <a:extLst>
                <a:ext uri="{FF2B5EF4-FFF2-40B4-BE49-F238E27FC236}">
                  <a16:creationId xmlns:a16="http://schemas.microsoft.com/office/drawing/2014/main" id="{2B3F590D-3D78-4468-916A-BA50B9D009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2254" y="5777706"/>
              <a:ext cx="46859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aur" panose="02030504050205020304" pitchFamily="18" charset="0"/>
                  <a:cs typeface="Calibri" panose="020F0502020204030204" pitchFamily="34" charset="0"/>
                </a:rPr>
                <a:t>Attacker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aur" panose="020305040502050203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25" name="Rectangle 118">
              <a:extLst>
                <a:ext uri="{FF2B5EF4-FFF2-40B4-BE49-F238E27FC236}">
                  <a16:creationId xmlns:a16="http://schemas.microsoft.com/office/drawing/2014/main" id="{0FF95500-E001-4280-8C91-813A4D164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3629" y="4667786"/>
              <a:ext cx="63318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entaur" panose="02030504050205020304" pitchFamily="18" charset="0"/>
                </a:rPr>
                <a:t>Exploitable</a:t>
              </a:r>
              <a:endPara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aur" panose="02030504050205020304" pitchFamily="18" charset="0"/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51A913A3-943D-436C-9E45-286A4219C2F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30768" y="4840287"/>
              <a:ext cx="747171" cy="4444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147">
            <a:extLst>
              <a:ext uri="{FF2B5EF4-FFF2-40B4-BE49-F238E27FC236}">
                <a16:creationId xmlns:a16="http://schemas.microsoft.com/office/drawing/2014/main" id="{B979757A-6B3C-47CD-8BCA-1A897D1F38C4}"/>
              </a:ext>
            </a:extLst>
          </p:cNvPr>
          <p:cNvGrpSpPr/>
          <p:nvPr/>
        </p:nvGrpSpPr>
        <p:grpSpPr>
          <a:xfrm>
            <a:off x="10492249" y="3875881"/>
            <a:ext cx="696940" cy="1437142"/>
            <a:chOff x="10492249" y="3875881"/>
            <a:chExt cx="696940" cy="1437142"/>
          </a:xfrm>
        </p:grpSpPr>
        <p:sp>
          <p:nvSpPr>
            <p:cNvPr id="91" name="Freeform 84">
              <a:extLst>
                <a:ext uri="{FF2B5EF4-FFF2-40B4-BE49-F238E27FC236}">
                  <a16:creationId xmlns:a16="http://schemas.microsoft.com/office/drawing/2014/main" id="{9D527A90-8C78-45B0-A74D-6BDE39278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9874" y="3926681"/>
              <a:ext cx="576262" cy="828675"/>
            </a:xfrm>
            <a:custGeom>
              <a:avLst/>
              <a:gdLst>
                <a:gd name="T0" fmla="*/ 15 w 363"/>
                <a:gd name="T1" fmla="*/ 0 h 522"/>
                <a:gd name="T2" fmla="*/ 0 w 363"/>
                <a:gd name="T3" fmla="*/ 0 h 522"/>
                <a:gd name="T4" fmla="*/ 0 w 363"/>
                <a:gd name="T5" fmla="*/ 522 h 522"/>
                <a:gd name="T6" fmla="*/ 363 w 363"/>
                <a:gd name="T7" fmla="*/ 522 h 522"/>
                <a:gd name="T8" fmla="*/ 363 w 363"/>
                <a:gd name="T9" fmla="*/ 506 h 522"/>
                <a:gd name="T10" fmla="*/ 15 w 363"/>
                <a:gd name="T11" fmla="*/ 506 h 522"/>
                <a:gd name="T12" fmla="*/ 15 w 363"/>
                <a:gd name="T13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522">
                  <a:moveTo>
                    <a:pt x="15" y="0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63" y="522"/>
                  </a:lnTo>
                  <a:lnTo>
                    <a:pt x="363" y="506"/>
                  </a:lnTo>
                  <a:lnTo>
                    <a:pt x="15" y="5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92" name="Freeform 85">
              <a:extLst>
                <a:ext uri="{FF2B5EF4-FFF2-40B4-BE49-F238E27FC236}">
                  <a16:creationId xmlns:a16="http://schemas.microsoft.com/office/drawing/2014/main" id="{AF1B01BD-DD02-4734-93B6-956B277D5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2249" y="3875881"/>
              <a:ext cx="671512" cy="930275"/>
            </a:xfrm>
            <a:custGeom>
              <a:avLst/>
              <a:gdLst>
                <a:gd name="T0" fmla="*/ 15 w 423"/>
                <a:gd name="T1" fmla="*/ 65 h 586"/>
                <a:gd name="T2" fmla="*/ 0 w 423"/>
                <a:gd name="T3" fmla="*/ 65 h 586"/>
                <a:gd name="T4" fmla="*/ 0 w 423"/>
                <a:gd name="T5" fmla="*/ 586 h 586"/>
                <a:gd name="T6" fmla="*/ 364 w 423"/>
                <a:gd name="T7" fmla="*/ 586 h 586"/>
                <a:gd name="T8" fmla="*/ 364 w 423"/>
                <a:gd name="T9" fmla="*/ 570 h 586"/>
                <a:gd name="T10" fmla="*/ 15 w 423"/>
                <a:gd name="T11" fmla="*/ 570 h 586"/>
                <a:gd name="T12" fmla="*/ 15 w 423"/>
                <a:gd name="T13" fmla="*/ 65 h 586"/>
                <a:gd name="T14" fmla="*/ 423 w 423"/>
                <a:gd name="T15" fmla="*/ 99 h 586"/>
                <a:gd name="T16" fmla="*/ 332 w 423"/>
                <a:gd name="T17" fmla="*/ 0 h 586"/>
                <a:gd name="T18" fmla="*/ 60 w 423"/>
                <a:gd name="T19" fmla="*/ 0 h 586"/>
                <a:gd name="T20" fmla="*/ 60 w 423"/>
                <a:gd name="T21" fmla="*/ 521 h 586"/>
                <a:gd name="T22" fmla="*/ 423 w 423"/>
                <a:gd name="T23" fmla="*/ 521 h 586"/>
                <a:gd name="T24" fmla="*/ 423 w 423"/>
                <a:gd name="T25" fmla="*/ 99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3" h="586">
                  <a:moveTo>
                    <a:pt x="15" y="65"/>
                  </a:moveTo>
                  <a:lnTo>
                    <a:pt x="0" y="65"/>
                  </a:lnTo>
                  <a:lnTo>
                    <a:pt x="0" y="586"/>
                  </a:lnTo>
                  <a:lnTo>
                    <a:pt x="364" y="586"/>
                  </a:lnTo>
                  <a:lnTo>
                    <a:pt x="364" y="570"/>
                  </a:lnTo>
                  <a:lnTo>
                    <a:pt x="15" y="570"/>
                  </a:lnTo>
                  <a:lnTo>
                    <a:pt x="15" y="65"/>
                  </a:lnTo>
                  <a:close/>
                  <a:moveTo>
                    <a:pt x="423" y="99"/>
                  </a:moveTo>
                  <a:lnTo>
                    <a:pt x="332" y="0"/>
                  </a:lnTo>
                  <a:lnTo>
                    <a:pt x="60" y="0"/>
                  </a:lnTo>
                  <a:lnTo>
                    <a:pt x="60" y="521"/>
                  </a:lnTo>
                  <a:lnTo>
                    <a:pt x="423" y="521"/>
                  </a:lnTo>
                  <a:lnTo>
                    <a:pt x="423" y="9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93" name="Freeform 86">
              <a:extLst>
                <a:ext uri="{FF2B5EF4-FFF2-40B4-BE49-F238E27FC236}">
                  <a16:creationId xmlns:a16="http://schemas.microsoft.com/office/drawing/2014/main" id="{F9B65591-1DD0-459A-970C-5A988CE83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87499" y="3875881"/>
              <a:ext cx="576262" cy="827088"/>
            </a:xfrm>
            <a:custGeom>
              <a:avLst/>
              <a:gdLst>
                <a:gd name="T0" fmla="*/ 363 w 363"/>
                <a:gd name="T1" fmla="*/ 99 h 521"/>
                <a:gd name="T2" fmla="*/ 272 w 363"/>
                <a:gd name="T3" fmla="*/ 0 h 521"/>
                <a:gd name="T4" fmla="*/ 0 w 363"/>
                <a:gd name="T5" fmla="*/ 0 h 521"/>
                <a:gd name="T6" fmla="*/ 0 w 363"/>
                <a:gd name="T7" fmla="*/ 521 h 521"/>
                <a:gd name="T8" fmla="*/ 363 w 363"/>
                <a:gd name="T9" fmla="*/ 521 h 521"/>
                <a:gd name="T10" fmla="*/ 363 w 363"/>
                <a:gd name="T11" fmla="*/ 9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521">
                  <a:moveTo>
                    <a:pt x="363" y="99"/>
                  </a:moveTo>
                  <a:lnTo>
                    <a:pt x="272" y="0"/>
                  </a:lnTo>
                  <a:lnTo>
                    <a:pt x="0" y="0"/>
                  </a:lnTo>
                  <a:lnTo>
                    <a:pt x="0" y="521"/>
                  </a:lnTo>
                  <a:lnTo>
                    <a:pt x="363" y="521"/>
                  </a:lnTo>
                  <a:lnTo>
                    <a:pt x="363" y="99"/>
                  </a:lnTo>
                  <a:close/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2C3BFB57-516F-417E-B076-68644029B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84336" y="3880644"/>
              <a:ext cx="474662" cy="669925"/>
            </a:xfrm>
            <a:custGeom>
              <a:avLst/>
              <a:gdLst>
                <a:gd name="T0" fmla="*/ 140 w 299"/>
                <a:gd name="T1" fmla="*/ 422 h 422"/>
                <a:gd name="T2" fmla="*/ 235 w 299"/>
                <a:gd name="T3" fmla="*/ 422 h 422"/>
                <a:gd name="T4" fmla="*/ 235 w 299"/>
                <a:gd name="T5" fmla="*/ 409 h 422"/>
                <a:gd name="T6" fmla="*/ 140 w 299"/>
                <a:gd name="T7" fmla="*/ 409 h 422"/>
                <a:gd name="T8" fmla="*/ 140 w 299"/>
                <a:gd name="T9" fmla="*/ 422 h 422"/>
                <a:gd name="T10" fmla="*/ 0 w 299"/>
                <a:gd name="T11" fmla="*/ 359 h 422"/>
                <a:gd name="T12" fmla="*/ 235 w 299"/>
                <a:gd name="T13" fmla="*/ 359 h 422"/>
                <a:gd name="T14" fmla="*/ 235 w 299"/>
                <a:gd name="T15" fmla="*/ 345 h 422"/>
                <a:gd name="T16" fmla="*/ 0 w 299"/>
                <a:gd name="T17" fmla="*/ 345 h 422"/>
                <a:gd name="T18" fmla="*/ 0 w 299"/>
                <a:gd name="T19" fmla="*/ 359 h 422"/>
                <a:gd name="T20" fmla="*/ 0 w 299"/>
                <a:gd name="T21" fmla="*/ 295 h 422"/>
                <a:gd name="T22" fmla="*/ 235 w 299"/>
                <a:gd name="T23" fmla="*/ 295 h 422"/>
                <a:gd name="T24" fmla="*/ 235 w 299"/>
                <a:gd name="T25" fmla="*/ 282 h 422"/>
                <a:gd name="T26" fmla="*/ 0 w 299"/>
                <a:gd name="T27" fmla="*/ 282 h 422"/>
                <a:gd name="T28" fmla="*/ 0 w 299"/>
                <a:gd name="T29" fmla="*/ 295 h 422"/>
                <a:gd name="T30" fmla="*/ 0 w 299"/>
                <a:gd name="T31" fmla="*/ 232 h 422"/>
                <a:gd name="T32" fmla="*/ 235 w 299"/>
                <a:gd name="T33" fmla="*/ 232 h 422"/>
                <a:gd name="T34" fmla="*/ 235 w 299"/>
                <a:gd name="T35" fmla="*/ 218 h 422"/>
                <a:gd name="T36" fmla="*/ 0 w 299"/>
                <a:gd name="T37" fmla="*/ 218 h 422"/>
                <a:gd name="T38" fmla="*/ 0 w 299"/>
                <a:gd name="T39" fmla="*/ 232 h 422"/>
                <a:gd name="T40" fmla="*/ 0 w 299"/>
                <a:gd name="T41" fmla="*/ 168 h 422"/>
                <a:gd name="T42" fmla="*/ 95 w 299"/>
                <a:gd name="T43" fmla="*/ 168 h 422"/>
                <a:gd name="T44" fmla="*/ 95 w 299"/>
                <a:gd name="T45" fmla="*/ 155 h 422"/>
                <a:gd name="T46" fmla="*/ 0 w 299"/>
                <a:gd name="T47" fmla="*/ 155 h 422"/>
                <a:gd name="T48" fmla="*/ 0 w 299"/>
                <a:gd name="T49" fmla="*/ 168 h 422"/>
                <a:gd name="T50" fmla="*/ 0 w 299"/>
                <a:gd name="T51" fmla="*/ 105 h 422"/>
                <a:gd name="T52" fmla="*/ 95 w 299"/>
                <a:gd name="T53" fmla="*/ 105 h 422"/>
                <a:gd name="T54" fmla="*/ 95 w 299"/>
                <a:gd name="T55" fmla="*/ 91 h 422"/>
                <a:gd name="T56" fmla="*/ 0 w 299"/>
                <a:gd name="T57" fmla="*/ 91 h 422"/>
                <a:gd name="T58" fmla="*/ 0 w 299"/>
                <a:gd name="T59" fmla="*/ 105 h 422"/>
                <a:gd name="T60" fmla="*/ 209 w 299"/>
                <a:gd name="T61" fmla="*/ 0 h 422"/>
                <a:gd name="T62" fmla="*/ 209 w 299"/>
                <a:gd name="T63" fmla="*/ 98 h 422"/>
                <a:gd name="T64" fmla="*/ 299 w 299"/>
                <a:gd name="T65" fmla="*/ 98 h 422"/>
                <a:gd name="T66" fmla="*/ 209 w 299"/>
                <a:gd name="T6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9" h="422">
                  <a:moveTo>
                    <a:pt x="140" y="422"/>
                  </a:moveTo>
                  <a:lnTo>
                    <a:pt x="235" y="422"/>
                  </a:lnTo>
                  <a:lnTo>
                    <a:pt x="235" y="409"/>
                  </a:lnTo>
                  <a:lnTo>
                    <a:pt x="140" y="409"/>
                  </a:lnTo>
                  <a:lnTo>
                    <a:pt x="140" y="422"/>
                  </a:lnTo>
                  <a:close/>
                  <a:moveTo>
                    <a:pt x="0" y="359"/>
                  </a:moveTo>
                  <a:lnTo>
                    <a:pt x="235" y="359"/>
                  </a:lnTo>
                  <a:lnTo>
                    <a:pt x="235" y="345"/>
                  </a:lnTo>
                  <a:lnTo>
                    <a:pt x="0" y="345"/>
                  </a:lnTo>
                  <a:lnTo>
                    <a:pt x="0" y="359"/>
                  </a:lnTo>
                  <a:close/>
                  <a:moveTo>
                    <a:pt x="0" y="295"/>
                  </a:moveTo>
                  <a:lnTo>
                    <a:pt x="235" y="295"/>
                  </a:lnTo>
                  <a:lnTo>
                    <a:pt x="235" y="282"/>
                  </a:lnTo>
                  <a:lnTo>
                    <a:pt x="0" y="282"/>
                  </a:lnTo>
                  <a:lnTo>
                    <a:pt x="0" y="295"/>
                  </a:lnTo>
                  <a:close/>
                  <a:moveTo>
                    <a:pt x="0" y="232"/>
                  </a:moveTo>
                  <a:lnTo>
                    <a:pt x="235" y="232"/>
                  </a:lnTo>
                  <a:lnTo>
                    <a:pt x="235" y="218"/>
                  </a:lnTo>
                  <a:lnTo>
                    <a:pt x="0" y="218"/>
                  </a:lnTo>
                  <a:lnTo>
                    <a:pt x="0" y="232"/>
                  </a:lnTo>
                  <a:close/>
                  <a:moveTo>
                    <a:pt x="0" y="168"/>
                  </a:moveTo>
                  <a:lnTo>
                    <a:pt x="95" y="168"/>
                  </a:lnTo>
                  <a:lnTo>
                    <a:pt x="95" y="155"/>
                  </a:lnTo>
                  <a:lnTo>
                    <a:pt x="0" y="155"/>
                  </a:lnTo>
                  <a:lnTo>
                    <a:pt x="0" y="168"/>
                  </a:lnTo>
                  <a:close/>
                  <a:moveTo>
                    <a:pt x="0" y="105"/>
                  </a:moveTo>
                  <a:lnTo>
                    <a:pt x="95" y="105"/>
                  </a:lnTo>
                  <a:lnTo>
                    <a:pt x="95" y="91"/>
                  </a:lnTo>
                  <a:lnTo>
                    <a:pt x="0" y="91"/>
                  </a:lnTo>
                  <a:lnTo>
                    <a:pt x="0" y="105"/>
                  </a:lnTo>
                  <a:close/>
                  <a:moveTo>
                    <a:pt x="209" y="0"/>
                  </a:moveTo>
                  <a:lnTo>
                    <a:pt x="209" y="98"/>
                  </a:lnTo>
                  <a:lnTo>
                    <a:pt x="299" y="98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71" name="文本框 70">
              <a:extLst>
                <a:ext uri="{FF2B5EF4-FFF2-40B4-BE49-F238E27FC236}">
                  <a16:creationId xmlns:a16="http://schemas.microsoft.com/office/drawing/2014/main" id="{7145018C-B8E3-462E-B648-AE180A58AD18}"/>
                </a:ext>
              </a:extLst>
            </p:cNvPr>
            <p:cNvSpPr txBox="1"/>
            <p:nvPr/>
          </p:nvSpPr>
          <p:spPr>
            <a:xfrm>
              <a:off x="10510798" y="4851358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B050"/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Patched</a:t>
              </a:r>
            </a:p>
            <a:p>
              <a:pPr algn="ctr"/>
              <a:r>
                <a:rPr lang="en-US" altLang="zh-CN" sz="1200" dirty="0">
                  <a:solidFill>
                    <a:srgbClr val="00B050"/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Contract</a:t>
              </a:r>
              <a:endParaRPr lang="zh-CN" altLang="en-US" sz="1200" dirty="0">
                <a:solidFill>
                  <a:srgbClr val="00B050"/>
                </a:solidFill>
                <a:latin typeface="Centaur" panose="020305040502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A9547AFD-1214-484A-9494-8C6D6AD71392}"/>
              </a:ext>
            </a:extLst>
          </p:cNvPr>
          <p:cNvGrpSpPr/>
          <p:nvPr/>
        </p:nvGrpSpPr>
        <p:grpSpPr>
          <a:xfrm>
            <a:off x="9553638" y="4507852"/>
            <a:ext cx="891378" cy="776935"/>
            <a:chOff x="9553638" y="4507852"/>
            <a:chExt cx="891378" cy="776935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270BC75-5D04-4E42-B6C9-0650D6F62675}"/>
                </a:ext>
              </a:extLst>
            </p:cNvPr>
            <p:cNvSpPr txBox="1"/>
            <p:nvPr/>
          </p:nvSpPr>
          <p:spPr>
            <a:xfrm>
              <a:off x="9553638" y="4507852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B050"/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Not</a:t>
              </a:r>
            </a:p>
            <a:p>
              <a:pPr algn="ctr"/>
              <a:r>
                <a:rPr lang="en-US" altLang="zh-CN" sz="1200" dirty="0">
                  <a:solidFill>
                    <a:srgbClr val="00B050"/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Exploitable</a:t>
              </a:r>
              <a:endParaRPr lang="zh-CN" altLang="en-US" sz="1200" dirty="0">
                <a:solidFill>
                  <a:srgbClr val="00B050"/>
                </a:solidFill>
                <a:latin typeface="Centaur" panose="02030504050205020304" pitchFamily="18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直接箭头连接符 71">
              <a:extLst>
                <a:ext uri="{FF2B5EF4-FFF2-40B4-BE49-F238E27FC236}">
                  <a16:creationId xmlns:a16="http://schemas.microsoft.com/office/drawing/2014/main" id="{7F8E5EE9-6760-4C3C-9DFF-A82852146F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3387" y="4840287"/>
              <a:ext cx="741629" cy="44450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1CC8FAE-8D91-4CF4-8AEA-A9FF0BFC08F0}"/>
              </a:ext>
            </a:extLst>
          </p:cNvPr>
          <p:cNvSpPr txBox="1"/>
          <p:nvPr/>
        </p:nvSpPr>
        <p:spPr>
          <a:xfrm>
            <a:off x="8809130" y="344249"/>
            <a:ext cx="97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Honest</a:t>
            </a:r>
          </a:p>
          <a:p>
            <a:pPr algn="ctr"/>
            <a:r>
              <a:rPr lang="en-US" altLang="zh-CN" sz="1200" dirty="0">
                <a:solidFill>
                  <a:srgbClr val="0070C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Stake Holders</a:t>
            </a:r>
            <a:endParaRPr lang="zh-CN" altLang="en-US" sz="1200" dirty="0">
              <a:solidFill>
                <a:srgbClr val="0070C0"/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D77CCA0A-4AF9-4545-9B97-4EE3D22028CC}"/>
              </a:ext>
            </a:extLst>
          </p:cNvPr>
          <p:cNvSpPr txBox="1"/>
          <p:nvPr/>
        </p:nvSpPr>
        <p:spPr>
          <a:xfrm>
            <a:off x="9026370" y="2882807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TEE</a:t>
            </a: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Cluster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sp>
        <p:nvSpPr>
          <p:cNvPr id="133" name="箭头: 直角上 132">
            <a:extLst>
              <a:ext uri="{FF2B5EF4-FFF2-40B4-BE49-F238E27FC236}">
                <a16:creationId xmlns:a16="http://schemas.microsoft.com/office/drawing/2014/main" id="{70D26A84-2345-4FA8-ADDA-60FE3094AEA6}"/>
              </a:ext>
            </a:extLst>
          </p:cNvPr>
          <p:cNvSpPr/>
          <p:nvPr/>
        </p:nvSpPr>
        <p:spPr>
          <a:xfrm rot="10800000">
            <a:off x="7630712" y="1283805"/>
            <a:ext cx="1377336" cy="2450306"/>
          </a:xfrm>
          <a:prstGeom prst="bentUpArrow">
            <a:avLst>
              <a:gd name="adj1" fmla="val 2766"/>
              <a:gd name="adj2" fmla="val 3389"/>
              <a:gd name="adj3" fmla="val 571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B749C91D-E880-4A4F-B840-D5DBC72651DB}"/>
              </a:ext>
            </a:extLst>
          </p:cNvPr>
          <p:cNvSpPr txBox="1"/>
          <p:nvPr/>
        </p:nvSpPr>
        <p:spPr>
          <a:xfrm>
            <a:off x="7821280" y="986739"/>
            <a:ext cx="903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err="1">
                <a:solidFill>
                  <a:srgbClr val="0070C0"/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voteDestruct</a:t>
            </a:r>
            <a:endParaRPr lang="zh-CN" altLang="en-US" sz="1200" dirty="0">
              <a:solidFill>
                <a:srgbClr val="0070C0"/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E7BD8082-060F-4754-A73C-E45F926FA9AE}"/>
              </a:ext>
            </a:extLst>
          </p:cNvPr>
          <p:cNvGrpSpPr/>
          <p:nvPr/>
        </p:nvGrpSpPr>
        <p:grpSpPr>
          <a:xfrm>
            <a:off x="8594918" y="1523020"/>
            <a:ext cx="737661" cy="461665"/>
            <a:chOff x="8594918" y="1523020"/>
            <a:chExt cx="737661" cy="461665"/>
          </a:xfrm>
        </p:grpSpPr>
        <p:sp>
          <p:nvSpPr>
            <p:cNvPr id="137" name="箭头: 下 136">
              <a:extLst>
                <a:ext uri="{FF2B5EF4-FFF2-40B4-BE49-F238E27FC236}">
                  <a16:creationId xmlns:a16="http://schemas.microsoft.com/office/drawing/2014/main" id="{1102FCAE-C0B6-4BFD-987D-79DC77D28AAB}"/>
                </a:ext>
              </a:extLst>
            </p:cNvPr>
            <p:cNvSpPr/>
            <p:nvPr/>
          </p:nvSpPr>
          <p:spPr>
            <a:xfrm>
              <a:off x="9263016" y="1590033"/>
              <a:ext cx="69563" cy="386961"/>
            </a:xfrm>
            <a:prstGeom prst="downArrow">
              <a:avLst>
                <a:gd name="adj1" fmla="val 30375"/>
                <a:gd name="adj2" fmla="val 49086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entaur" panose="02030504050205020304" pitchFamily="18" charset="0"/>
              </a:endParaRP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AC11A43F-F09B-4FB7-A2FC-95A9FC33ECCA}"/>
                </a:ext>
              </a:extLst>
            </p:cNvPr>
            <p:cNvSpPr txBox="1"/>
            <p:nvPr/>
          </p:nvSpPr>
          <p:spPr>
            <a:xfrm>
              <a:off x="8594918" y="1523020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0070C0"/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Patched</a:t>
              </a:r>
            </a:p>
            <a:p>
              <a:pPr algn="ctr"/>
              <a:r>
                <a:rPr lang="en-US" altLang="zh-CN" sz="1200" dirty="0">
                  <a:solidFill>
                    <a:srgbClr val="0070C0"/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Contract</a:t>
              </a:r>
              <a:endParaRPr lang="zh-CN" altLang="en-US" sz="1200" dirty="0">
                <a:solidFill>
                  <a:srgbClr val="0070C0"/>
                </a:solidFill>
                <a:latin typeface="Centaur" panose="020305040502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40" name="箭头: 上 139">
            <a:extLst>
              <a:ext uri="{FF2B5EF4-FFF2-40B4-BE49-F238E27FC236}">
                <a16:creationId xmlns:a16="http://schemas.microsoft.com/office/drawing/2014/main" id="{5BA775A5-F4AB-4E25-B6F5-541320DF63D4}"/>
              </a:ext>
            </a:extLst>
          </p:cNvPr>
          <p:cNvSpPr/>
          <p:nvPr/>
        </p:nvSpPr>
        <p:spPr>
          <a:xfrm rot="3179013">
            <a:off x="8505411" y="2965525"/>
            <a:ext cx="107662" cy="967581"/>
          </a:xfrm>
          <a:prstGeom prst="upArrow">
            <a:avLst>
              <a:gd name="adj1" fmla="val 32909"/>
              <a:gd name="adj2" fmla="val 6063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entaur" panose="02030504050205020304" pitchFamily="18" charset="0"/>
            </a:endParaRP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DF071462-DD90-4C69-B3F7-C5ADE92E6B63}"/>
              </a:ext>
            </a:extLst>
          </p:cNvPr>
          <p:cNvSpPr txBox="1"/>
          <p:nvPr/>
        </p:nvSpPr>
        <p:spPr>
          <a:xfrm>
            <a:off x="8043285" y="3005383"/>
            <a:ext cx="58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Asset</a:t>
            </a:r>
          </a:p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rPr>
              <a:t>Escrow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Centaur" panose="020305040502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C45039FA-36EF-4957-BCE0-2132413D774F}"/>
              </a:ext>
            </a:extLst>
          </p:cNvPr>
          <p:cNvGrpSpPr/>
          <p:nvPr/>
        </p:nvGrpSpPr>
        <p:grpSpPr>
          <a:xfrm>
            <a:off x="10015728" y="3004362"/>
            <a:ext cx="1292835" cy="984243"/>
            <a:chOff x="10015728" y="3004362"/>
            <a:chExt cx="1292835" cy="984243"/>
          </a:xfrm>
        </p:grpSpPr>
        <p:sp>
          <p:nvSpPr>
            <p:cNvPr id="139" name="箭头: 上 138">
              <a:extLst>
                <a:ext uri="{FF2B5EF4-FFF2-40B4-BE49-F238E27FC236}">
                  <a16:creationId xmlns:a16="http://schemas.microsoft.com/office/drawing/2014/main" id="{6A4831AC-3A6E-40DE-909F-2BAF95A28C84}"/>
                </a:ext>
              </a:extLst>
            </p:cNvPr>
            <p:cNvSpPr/>
            <p:nvPr/>
          </p:nvSpPr>
          <p:spPr>
            <a:xfrm rot="8165765">
              <a:off x="10015728" y="3021024"/>
              <a:ext cx="107662" cy="967581"/>
            </a:xfrm>
            <a:prstGeom prst="upArrow">
              <a:avLst>
                <a:gd name="adj1" fmla="val 32909"/>
                <a:gd name="adj2" fmla="val 60631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</a:endParaRP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50150BE4-7C8F-451F-A4C7-4468B00215C8}"/>
                </a:ext>
              </a:extLst>
            </p:cNvPr>
            <p:cNvSpPr txBox="1"/>
            <p:nvPr/>
          </p:nvSpPr>
          <p:spPr>
            <a:xfrm>
              <a:off x="10157479" y="3004362"/>
              <a:ext cx="1151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Deployment of </a:t>
              </a:r>
            </a:p>
            <a:p>
              <a:pPr algn="ctr"/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Patched Contract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CC78F4E8-4C41-4555-8542-9616980A259B}"/>
              </a:ext>
            </a:extLst>
          </p:cNvPr>
          <p:cNvGrpSpPr/>
          <p:nvPr/>
        </p:nvGrpSpPr>
        <p:grpSpPr>
          <a:xfrm>
            <a:off x="8315459" y="4025110"/>
            <a:ext cx="1979054" cy="302191"/>
            <a:chOff x="8315459" y="4025110"/>
            <a:chExt cx="1979054" cy="302191"/>
          </a:xfrm>
        </p:grpSpPr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6B76D33C-8982-4E30-968D-B25EDEBB995A}"/>
                </a:ext>
              </a:extLst>
            </p:cNvPr>
            <p:cNvCxnSpPr/>
            <p:nvPr/>
          </p:nvCxnSpPr>
          <p:spPr>
            <a:xfrm>
              <a:off x="8315459" y="4327301"/>
              <a:ext cx="1979054" cy="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CC456538-CA3D-4C18-9237-52ACC4FCCA96}"/>
                </a:ext>
              </a:extLst>
            </p:cNvPr>
            <p:cNvSpPr txBox="1"/>
            <p:nvPr/>
          </p:nvSpPr>
          <p:spPr>
            <a:xfrm>
              <a:off x="8720401" y="4025110"/>
              <a:ext cx="10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Centaur" panose="02030504050205020304" pitchFamily="18" charset="0"/>
                  <a:cs typeface="Calibri" panose="020F0502020204030204" pitchFamily="34" charset="0"/>
                </a:rPr>
                <a:t>State Migration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Centaur" panose="02030504050205020304" pitchFamily="18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819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18" grpId="0"/>
      <p:bldP spid="131" grpId="0"/>
      <p:bldP spid="133" grpId="0" animBg="1"/>
      <p:bldP spid="134" grpId="0"/>
      <p:bldP spid="140" grpId="0" animBg="1"/>
      <p:bldP spid="1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43986-32CB-4448-8404-FB1BE2C5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latin typeface="Abadi" panose="020B0604020104020204" pitchFamily="34" charset="0"/>
              </a:rPr>
              <a:t>voteDestruct</a:t>
            </a:r>
            <a:r>
              <a:rPr lang="en-US" altLang="zh-CN" dirty="0">
                <a:latin typeface="Abadi" panose="020B0604020104020204" pitchFamily="34" charset="0"/>
              </a:rPr>
              <a:t> Mechanism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5F4CFD-E696-466D-8550-D65D299FB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Record stake distribution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record the amount of deposited assets of stake holders</a:t>
            </a: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Lock/Unlock smart contract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prevent defective contracts from further exploits</a:t>
            </a: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pitchFamily="34" charset="0"/>
                <a:cs typeface="Calibri" panose="020F0502020204030204" pitchFamily="34" charset="0"/>
              </a:rPr>
              <a:t>Vote based on stake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vote to decide whether to destroy the defective smart contracts</a:t>
            </a:r>
          </a:p>
          <a:p>
            <a:pPr lvl="1"/>
            <a:r>
              <a:rPr lang="en-US" altLang="zh-CN" dirty="0">
                <a:latin typeface="Calibri" panose="020F0502020204030204" pitchFamily="34" charset="0"/>
                <a:cs typeface="Calibri" panose="020F0502020204030204" pitchFamily="34" charset="0"/>
              </a:rPr>
              <a:t>the defective contract can be destroyed once voting passes threshold</a:t>
            </a:r>
          </a:p>
          <a:p>
            <a:endParaRPr lang="zh-CN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0A63F32A-A42A-49F1-92A8-E600B560C25C}"/>
              </a:ext>
            </a:extLst>
          </p:cNvPr>
          <p:cNvGrpSpPr/>
          <p:nvPr/>
        </p:nvGrpSpPr>
        <p:grpSpPr>
          <a:xfrm>
            <a:off x="2079830" y="2729489"/>
            <a:ext cx="1698837" cy="1123273"/>
            <a:chOff x="2525041" y="2399720"/>
            <a:chExt cx="1545662" cy="11975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FE8B6D3-985E-415A-94C1-265CD820F495}"/>
                </a:ext>
              </a:extLst>
            </p:cNvPr>
            <p:cNvSpPr/>
            <p:nvPr/>
          </p:nvSpPr>
          <p:spPr>
            <a:xfrm>
              <a:off x="2525042" y="2399720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stake_holder_1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F71633C-4238-4B87-9CB1-03B19E0B5631}"/>
                </a:ext>
              </a:extLst>
            </p:cNvPr>
            <p:cNvSpPr/>
            <p:nvPr/>
          </p:nvSpPr>
          <p:spPr>
            <a:xfrm>
              <a:off x="2525042" y="2798899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stake_amount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2988D10-8D2D-4707-A7D1-907BFC03933D}"/>
                </a:ext>
              </a:extLst>
            </p:cNvPr>
            <p:cNvSpPr/>
            <p:nvPr/>
          </p:nvSpPr>
          <p:spPr>
            <a:xfrm>
              <a:off x="2525041" y="3198078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voted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B64F17C-94DB-4418-877E-E3D3A2955032}"/>
              </a:ext>
            </a:extLst>
          </p:cNvPr>
          <p:cNvGrpSpPr/>
          <p:nvPr/>
        </p:nvGrpSpPr>
        <p:grpSpPr>
          <a:xfrm>
            <a:off x="3947312" y="2729488"/>
            <a:ext cx="1698837" cy="1123273"/>
            <a:chOff x="2525041" y="2399720"/>
            <a:chExt cx="1545662" cy="11975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8CE2118-6D47-4B4E-A4B7-CAB44C16BCD3}"/>
                </a:ext>
              </a:extLst>
            </p:cNvPr>
            <p:cNvSpPr/>
            <p:nvPr/>
          </p:nvSpPr>
          <p:spPr>
            <a:xfrm>
              <a:off x="2525042" y="2399720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stake_holder_2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45FF53D-0485-4EA0-8667-982D8E4E05A3}"/>
                </a:ext>
              </a:extLst>
            </p:cNvPr>
            <p:cNvSpPr/>
            <p:nvPr/>
          </p:nvSpPr>
          <p:spPr>
            <a:xfrm>
              <a:off x="2525042" y="2798899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stake_amount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159248C-A90C-4B76-8472-7FAB34182D69}"/>
                </a:ext>
              </a:extLst>
            </p:cNvPr>
            <p:cNvSpPr/>
            <p:nvPr/>
          </p:nvSpPr>
          <p:spPr>
            <a:xfrm>
              <a:off x="2525041" y="3198078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voted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063A08F2-EE8A-4007-A67D-800FD5425894}"/>
              </a:ext>
            </a:extLst>
          </p:cNvPr>
          <p:cNvGrpSpPr/>
          <p:nvPr/>
        </p:nvGrpSpPr>
        <p:grpSpPr>
          <a:xfrm>
            <a:off x="5814796" y="2729488"/>
            <a:ext cx="1698837" cy="1123273"/>
            <a:chOff x="2525041" y="2399720"/>
            <a:chExt cx="1545662" cy="11975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11CC672-A84A-49EA-8AFF-082A6A2491EB}"/>
                </a:ext>
              </a:extLst>
            </p:cNvPr>
            <p:cNvSpPr/>
            <p:nvPr/>
          </p:nvSpPr>
          <p:spPr>
            <a:xfrm>
              <a:off x="2525042" y="2399720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stake_holder_3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5BFC636-D2C1-4A11-9034-C8E741F1D7A5}"/>
                </a:ext>
              </a:extLst>
            </p:cNvPr>
            <p:cNvSpPr/>
            <p:nvPr/>
          </p:nvSpPr>
          <p:spPr>
            <a:xfrm>
              <a:off x="2525042" y="2798899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stake_amount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B5D0AD9-56D1-42F6-9584-6CADAC4A6CC3}"/>
                </a:ext>
              </a:extLst>
            </p:cNvPr>
            <p:cNvSpPr/>
            <p:nvPr/>
          </p:nvSpPr>
          <p:spPr>
            <a:xfrm>
              <a:off x="2525041" y="3198078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voted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1E8F38E-F583-4625-986E-33CAFA4FB8CF}"/>
              </a:ext>
            </a:extLst>
          </p:cNvPr>
          <p:cNvGrpSpPr/>
          <p:nvPr/>
        </p:nvGrpSpPr>
        <p:grpSpPr>
          <a:xfrm>
            <a:off x="8413332" y="2729488"/>
            <a:ext cx="1698837" cy="1123273"/>
            <a:chOff x="2525041" y="2399720"/>
            <a:chExt cx="1545662" cy="11975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C00F02F-1126-4AF7-AB07-055EDBAC5482}"/>
                </a:ext>
              </a:extLst>
            </p:cNvPr>
            <p:cNvSpPr/>
            <p:nvPr/>
          </p:nvSpPr>
          <p:spPr>
            <a:xfrm>
              <a:off x="2525042" y="2399720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stake_holder_3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C0859E6F-5DEC-4BAE-9398-BF8C5C89FAAC}"/>
                </a:ext>
              </a:extLst>
            </p:cNvPr>
            <p:cNvSpPr/>
            <p:nvPr/>
          </p:nvSpPr>
          <p:spPr>
            <a:xfrm>
              <a:off x="2525042" y="2798899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err="1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stake_amount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1B97F0A-240E-4F79-8C85-F51502B8E0B1}"/>
                </a:ext>
              </a:extLst>
            </p:cNvPr>
            <p:cNvSpPr/>
            <p:nvPr/>
          </p:nvSpPr>
          <p:spPr>
            <a:xfrm>
              <a:off x="2525041" y="3198078"/>
              <a:ext cx="1545661" cy="3991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2">
                      <a:lumMod val="10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voted</a:t>
              </a:r>
              <a:endParaRPr lang="zh-CN" altLang="en-US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id="{E50FF8A3-018B-443C-9906-6848CF666BB2}"/>
              </a:ext>
            </a:extLst>
          </p:cNvPr>
          <p:cNvSpPr/>
          <p:nvPr/>
        </p:nvSpPr>
        <p:spPr>
          <a:xfrm>
            <a:off x="7614391" y="3103912"/>
            <a:ext cx="698181" cy="374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2">
                    <a:lumMod val="10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endParaRPr lang="zh-CN" altLang="en-US" sz="1400" dirty="0">
              <a:solidFill>
                <a:schemeClr val="bg2">
                  <a:lumMod val="10000"/>
                </a:schemeClr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758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1.9|9.8|12.5|9|4.1|27.7|9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892</Words>
  <Application>Microsoft Office PowerPoint</Application>
  <PresentationFormat>宽屏</PresentationFormat>
  <Paragraphs>254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等线</vt:lpstr>
      <vt:lpstr>等线 Light</vt:lpstr>
      <vt:lpstr>Abadi</vt:lpstr>
      <vt:lpstr>Arial</vt:lpstr>
      <vt:lpstr>Bierstadt</vt:lpstr>
      <vt:lpstr>Calibri</vt:lpstr>
      <vt:lpstr>Cambria</vt:lpstr>
      <vt:lpstr>Centaur</vt:lpstr>
      <vt:lpstr>Consolas</vt:lpstr>
      <vt:lpstr>Corbel</vt:lpstr>
      <vt:lpstr>Office 主题​​</vt:lpstr>
      <vt:lpstr>SolSaviour: A Defending Framework for Deployed Defective Smart Contract</vt:lpstr>
      <vt:lpstr>Background</vt:lpstr>
      <vt:lpstr>The DAO hack – An Example</vt:lpstr>
      <vt:lpstr>Problem Statement</vt:lpstr>
      <vt:lpstr>Existing Work</vt:lpstr>
      <vt:lpstr>Limitations of Existing Work</vt:lpstr>
      <vt:lpstr>Our Solution</vt:lpstr>
      <vt:lpstr>SolSaviour Overview</vt:lpstr>
      <vt:lpstr>voteDestruct Mechanism</vt:lpstr>
      <vt:lpstr>Contract State Changes</vt:lpstr>
      <vt:lpstr>TEE Cluster</vt:lpstr>
      <vt:lpstr>Bootstrapping</vt:lpstr>
      <vt:lpstr>TEE Message Call</vt:lpstr>
      <vt:lpstr>Asset Escrow</vt:lpstr>
      <vt:lpstr>State Migration</vt:lpstr>
      <vt:lpstr>Safe Exit</vt:lpstr>
      <vt:lpstr>Recovering</vt:lpstr>
      <vt:lpstr>Dataset</vt:lpstr>
      <vt:lpstr>Effectiveness</vt:lpstr>
      <vt:lpstr>Overhead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SolSaviour: A Defending Framework for Deployed Defective Smart Contract</dc:title>
  <dc:creator>LI, Zecheng [Student]</dc:creator>
  <cp:lastModifiedBy>LI, Zecheng [Student]</cp:lastModifiedBy>
  <cp:revision>157</cp:revision>
  <dcterms:created xsi:type="dcterms:W3CDTF">2021-11-13T05:20:15Z</dcterms:created>
  <dcterms:modified xsi:type="dcterms:W3CDTF">2021-12-10T08:14:25Z</dcterms:modified>
</cp:coreProperties>
</file>